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5" r:id="rId1"/>
  </p:sldMasterIdLst>
  <p:notesMasterIdLst>
    <p:notesMasterId r:id="rId25"/>
  </p:notesMasterIdLst>
  <p:sldIdLst>
    <p:sldId id="263" r:id="rId2"/>
    <p:sldId id="256" r:id="rId3"/>
    <p:sldId id="259" r:id="rId4"/>
    <p:sldId id="260" r:id="rId5"/>
    <p:sldId id="261" r:id="rId6"/>
    <p:sldId id="266" r:id="rId7"/>
    <p:sldId id="267" r:id="rId8"/>
    <p:sldId id="268" r:id="rId9"/>
    <p:sldId id="269" r:id="rId10"/>
    <p:sldId id="270" r:id="rId11"/>
    <p:sldId id="281" r:id="rId12"/>
    <p:sldId id="273" r:id="rId13"/>
    <p:sldId id="283" r:id="rId14"/>
    <p:sldId id="291" r:id="rId15"/>
    <p:sldId id="275" r:id="rId16"/>
    <p:sldId id="343" r:id="rId17"/>
    <p:sldId id="290" r:id="rId18"/>
    <p:sldId id="341" r:id="rId19"/>
    <p:sldId id="284" r:id="rId20"/>
    <p:sldId id="285" r:id="rId21"/>
    <p:sldId id="286" r:id="rId22"/>
    <p:sldId id="288" r:id="rId23"/>
    <p:sldId id="28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5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37CB6A-79C1-4B42-8CC3-50F8A648EA52}" v="1" dt="2025-12-03T17:32:20.2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09"/>
    <p:restoredTop sz="93967"/>
  </p:normalViewPr>
  <p:slideViewPr>
    <p:cSldViewPr snapToGrid="0">
      <p:cViewPr varScale="1">
        <p:scale>
          <a:sx n="94" d="100"/>
          <a:sy n="94" d="100"/>
        </p:scale>
        <p:origin x="81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yler Slep" userId="gSbTOdVNG3Mz52VhIepdSuuOcNUCDjJMml9uE+TN6lQ=" providerId="None" clId="Web-{1D37CB6A-79C1-4B42-8CC3-50F8A648EA52}"/>
    <pc:docChg chg="modSld">
      <pc:chgData name="Tyler Slep" userId="gSbTOdVNG3Mz52VhIepdSuuOcNUCDjJMml9uE+TN6lQ=" providerId="None" clId="Web-{1D37CB6A-79C1-4B42-8CC3-50F8A648EA52}" dt="2025-12-03T17:32:20.278" v="1" actId="20577"/>
      <pc:docMkLst>
        <pc:docMk/>
      </pc:docMkLst>
      <pc:sldChg chg="modSp">
        <pc:chgData name="Tyler Slep" userId="gSbTOdVNG3Mz52VhIepdSuuOcNUCDjJMml9uE+TN6lQ=" providerId="None" clId="Web-{1D37CB6A-79C1-4B42-8CC3-50F8A648EA52}" dt="2025-12-03T17:32:20.278" v="1" actId="20577"/>
        <pc:sldMkLst>
          <pc:docMk/>
          <pc:sldMk cId="3881390785" sldId="275"/>
        </pc:sldMkLst>
        <pc:spChg chg="mod">
          <ac:chgData name="Tyler Slep" userId="gSbTOdVNG3Mz52VhIepdSuuOcNUCDjJMml9uE+TN6lQ=" providerId="None" clId="Web-{1D37CB6A-79C1-4B42-8CC3-50F8A648EA52}" dt="2025-12-03T17:32:20.278" v="1" actId="20577"/>
          <ac:spMkLst>
            <pc:docMk/>
            <pc:sldMk cId="3881390785" sldId="275"/>
            <ac:spMk id="11" creationId="{637AC99E-DF5E-F9D4-B797-4A9725B32E20}"/>
          </ac:spMkLst>
        </pc:spChg>
      </pc:sldChg>
    </pc:docChg>
  </pc:docChgLst>
</pc:chgInfo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6B83F2-38EF-4B26-9C24-20C3A92DE3F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D5EE71-8276-4EEC-91BC-ABDA0500DEE4}">
      <dgm:prSet/>
      <dgm:spPr>
        <a:solidFill>
          <a:schemeClr val="bg2"/>
        </a:solidFill>
      </dgm:spPr>
      <dgm:t>
        <a:bodyPr/>
        <a:lstStyle/>
        <a:p>
          <a:r>
            <a:rPr lang="en-US">
              <a:solidFill>
                <a:schemeClr val="tx2"/>
              </a:solidFill>
            </a:rPr>
            <a:t>Advanced Manufacturing</a:t>
          </a:r>
        </a:p>
      </dgm:t>
    </dgm:pt>
    <dgm:pt modelId="{1FDE9431-E081-4C3B-86B0-F8DCD405B63E}" type="parTrans" cxnId="{ED67DF8F-69AE-463B-B989-2ED30D0B4CD7}">
      <dgm:prSet/>
      <dgm:spPr/>
      <dgm:t>
        <a:bodyPr/>
        <a:lstStyle/>
        <a:p>
          <a:endParaRPr lang="en-US"/>
        </a:p>
      </dgm:t>
    </dgm:pt>
    <dgm:pt modelId="{14431314-143A-46EB-9FEB-B7417D6E7003}" type="sibTrans" cxnId="{ED67DF8F-69AE-463B-B989-2ED30D0B4CD7}">
      <dgm:prSet/>
      <dgm:spPr/>
      <dgm:t>
        <a:bodyPr/>
        <a:lstStyle/>
        <a:p>
          <a:endParaRPr lang="en-US"/>
        </a:p>
      </dgm:t>
    </dgm:pt>
    <dgm:pt modelId="{0E90A9FF-78C0-44E8-8162-21CAD65CCC70}">
      <dgm:prSet/>
      <dgm:spPr>
        <a:solidFill>
          <a:schemeClr val="bg2"/>
        </a:solidFill>
      </dgm:spPr>
      <dgm:t>
        <a:bodyPr/>
        <a:lstStyle/>
        <a:p>
          <a:r>
            <a:rPr lang="en-US">
              <a:solidFill>
                <a:schemeClr val="tx2"/>
              </a:solidFill>
            </a:rPr>
            <a:t>Aerospace</a:t>
          </a:r>
        </a:p>
      </dgm:t>
    </dgm:pt>
    <dgm:pt modelId="{F5C2F6EB-A0D8-4CD9-AD9F-47AD58F33509}" type="parTrans" cxnId="{2687A56E-1072-4914-A087-7B8B393540EF}">
      <dgm:prSet/>
      <dgm:spPr/>
      <dgm:t>
        <a:bodyPr/>
        <a:lstStyle/>
        <a:p>
          <a:endParaRPr lang="en-US"/>
        </a:p>
      </dgm:t>
    </dgm:pt>
    <dgm:pt modelId="{519E03E3-0816-4154-8136-4AE61553EA82}" type="sibTrans" cxnId="{2687A56E-1072-4914-A087-7B8B393540EF}">
      <dgm:prSet/>
      <dgm:spPr/>
      <dgm:t>
        <a:bodyPr/>
        <a:lstStyle/>
        <a:p>
          <a:endParaRPr lang="en-US"/>
        </a:p>
      </dgm:t>
    </dgm:pt>
    <dgm:pt modelId="{37EE0212-92D2-4BFD-89D6-834304971DC9}">
      <dgm:prSet/>
      <dgm:spPr>
        <a:solidFill>
          <a:schemeClr val="bg2"/>
        </a:solidFill>
      </dgm:spPr>
      <dgm:t>
        <a:bodyPr/>
        <a:lstStyle/>
        <a:p>
          <a:r>
            <a:rPr lang="en-US" dirty="0">
              <a:solidFill>
                <a:schemeClr val="tx2"/>
              </a:solidFill>
            </a:rPr>
            <a:t>Automotive</a:t>
          </a:r>
        </a:p>
      </dgm:t>
    </dgm:pt>
    <dgm:pt modelId="{CCE41C53-2D5E-4331-A0AB-AA76A3191CA9}" type="parTrans" cxnId="{6777ACD1-560A-4190-AE2E-EF28F88E0F08}">
      <dgm:prSet/>
      <dgm:spPr/>
      <dgm:t>
        <a:bodyPr/>
        <a:lstStyle/>
        <a:p>
          <a:endParaRPr lang="en-US"/>
        </a:p>
      </dgm:t>
    </dgm:pt>
    <dgm:pt modelId="{5E8495F7-B5F5-4149-8366-72F848ED7127}" type="sibTrans" cxnId="{6777ACD1-560A-4190-AE2E-EF28F88E0F08}">
      <dgm:prSet/>
      <dgm:spPr/>
      <dgm:t>
        <a:bodyPr/>
        <a:lstStyle/>
        <a:p>
          <a:endParaRPr lang="en-US"/>
        </a:p>
      </dgm:t>
    </dgm:pt>
    <dgm:pt modelId="{42824FE0-F5A7-49AE-B58C-459F253608C7}">
      <dgm:prSet/>
      <dgm:spPr>
        <a:solidFill>
          <a:schemeClr val="bg2"/>
        </a:solidFill>
      </dgm:spPr>
      <dgm:t>
        <a:bodyPr/>
        <a:lstStyle/>
        <a:p>
          <a:r>
            <a:rPr lang="en-US">
              <a:solidFill>
                <a:schemeClr val="tx2"/>
              </a:solidFill>
            </a:rPr>
            <a:t>Electronics</a:t>
          </a:r>
        </a:p>
      </dgm:t>
    </dgm:pt>
    <dgm:pt modelId="{8EE4F489-D00A-4D7C-8490-DCD4263F882D}" type="parTrans" cxnId="{D567EFF5-D403-4F9B-9355-C61F3221BA20}">
      <dgm:prSet/>
      <dgm:spPr/>
      <dgm:t>
        <a:bodyPr/>
        <a:lstStyle/>
        <a:p>
          <a:endParaRPr lang="en-US"/>
        </a:p>
      </dgm:t>
    </dgm:pt>
    <dgm:pt modelId="{DB3E3C44-7E85-4392-943E-741B5FED055F}" type="sibTrans" cxnId="{D567EFF5-D403-4F9B-9355-C61F3221BA20}">
      <dgm:prSet/>
      <dgm:spPr/>
      <dgm:t>
        <a:bodyPr/>
        <a:lstStyle/>
        <a:p>
          <a:endParaRPr lang="en-US"/>
        </a:p>
      </dgm:t>
    </dgm:pt>
    <dgm:pt modelId="{F18590E4-4FE9-435C-84EF-5B959A03FD48}">
      <dgm:prSet/>
      <dgm:spPr>
        <a:solidFill>
          <a:schemeClr val="bg2"/>
        </a:solidFill>
      </dgm:spPr>
      <dgm:t>
        <a:bodyPr/>
        <a:lstStyle/>
        <a:p>
          <a:r>
            <a:rPr lang="en-US">
              <a:solidFill>
                <a:schemeClr val="tx2"/>
              </a:solidFill>
            </a:rPr>
            <a:t>Medical/Dental</a:t>
          </a:r>
        </a:p>
      </dgm:t>
    </dgm:pt>
    <dgm:pt modelId="{83FF22FE-F267-4188-9522-828A1E7FA135}" type="parTrans" cxnId="{9E7B7338-CB1D-4B23-866E-814F830B7767}">
      <dgm:prSet/>
      <dgm:spPr/>
      <dgm:t>
        <a:bodyPr/>
        <a:lstStyle/>
        <a:p>
          <a:endParaRPr lang="en-US"/>
        </a:p>
      </dgm:t>
    </dgm:pt>
    <dgm:pt modelId="{941AC054-0413-4087-B424-3A8ABDAB13C0}" type="sibTrans" cxnId="{9E7B7338-CB1D-4B23-866E-814F830B7767}">
      <dgm:prSet/>
      <dgm:spPr/>
      <dgm:t>
        <a:bodyPr/>
        <a:lstStyle/>
        <a:p>
          <a:endParaRPr lang="en-US"/>
        </a:p>
      </dgm:t>
    </dgm:pt>
    <dgm:pt modelId="{06352562-C74D-4011-BF13-D8FA82737468}">
      <dgm:prSet/>
      <dgm:spPr>
        <a:solidFill>
          <a:schemeClr val="bg2"/>
        </a:solidFill>
      </dgm:spPr>
      <dgm:t>
        <a:bodyPr/>
        <a:lstStyle/>
        <a:p>
          <a:r>
            <a:rPr lang="en-US">
              <a:solidFill>
                <a:schemeClr val="tx2"/>
              </a:solidFill>
            </a:rPr>
            <a:t>Military/Defense</a:t>
          </a:r>
        </a:p>
      </dgm:t>
    </dgm:pt>
    <dgm:pt modelId="{09B1DBC2-0132-455F-BFFB-D7AD97C05169}" type="parTrans" cxnId="{0E1C18AD-F0BD-413B-980C-8B991D42D79E}">
      <dgm:prSet/>
      <dgm:spPr/>
      <dgm:t>
        <a:bodyPr/>
        <a:lstStyle/>
        <a:p>
          <a:endParaRPr lang="en-US"/>
        </a:p>
      </dgm:t>
    </dgm:pt>
    <dgm:pt modelId="{1072129E-E0B0-4BC1-96DF-840130AAA218}" type="sibTrans" cxnId="{0E1C18AD-F0BD-413B-980C-8B991D42D79E}">
      <dgm:prSet/>
      <dgm:spPr/>
      <dgm:t>
        <a:bodyPr/>
        <a:lstStyle/>
        <a:p>
          <a:endParaRPr lang="en-US"/>
        </a:p>
      </dgm:t>
    </dgm:pt>
    <dgm:pt modelId="{E4BBC430-433C-4208-9D84-2FB9BB56730D}">
      <dgm:prSet/>
      <dgm:spPr>
        <a:solidFill>
          <a:schemeClr val="bg2"/>
        </a:solidFill>
      </dgm:spPr>
      <dgm:t>
        <a:bodyPr/>
        <a:lstStyle/>
        <a:p>
          <a:r>
            <a:rPr lang="en-US">
              <a:solidFill>
                <a:schemeClr val="tx2"/>
              </a:solidFill>
            </a:rPr>
            <a:t>Optics</a:t>
          </a:r>
        </a:p>
      </dgm:t>
    </dgm:pt>
    <dgm:pt modelId="{9C830317-B6D1-4953-A3FA-15119DF457D3}" type="parTrans" cxnId="{75B5E24F-8598-4A7B-AC15-2CA3ED017F48}">
      <dgm:prSet/>
      <dgm:spPr/>
      <dgm:t>
        <a:bodyPr/>
        <a:lstStyle/>
        <a:p>
          <a:endParaRPr lang="en-US"/>
        </a:p>
      </dgm:t>
    </dgm:pt>
    <dgm:pt modelId="{8637796C-2394-469F-93FB-E309ED9EC0F8}" type="sibTrans" cxnId="{75B5E24F-8598-4A7B-AC15-2CA3ED017F48}">
      <dgm:prSet/>
      <dgm:spPr/>
      <dgm:t>
        <a:bodyPr/>
        <a:lstStyle/>
        <a:p>
          <a:endParaRPr lang="en-US"/>
        </a:p>
      </dgm:t>
    </dgm:pt>
    <dgm:pt modelId="{7BD2C9DA-B5A2-4BF4-B4B2-F78B86D4F69F}">
      <dgm:prSet/>
      <dgm:spPr>
        <a:solidFill>
          <a:schemeClr val="bg2"/>
        </a:solidFill>
      </dgm:spPr>
      <dgm:t>
        <a:bodyPr/>
        <a:lstStyle/>
        <a:p>
          <a:r>
            <a:rPr lang="en-US">
              <a:solidFill>
                <a:schemeClr val="tx2"/>
              </a:solidFill>
            </a:rPr>
            <a:t>Security</a:t>
          </a:r>
        </a:p>
      </dgm:t>
    </dgm:pt>
    <dgm:pt modelId="{5A49ED86-B01C-4845-8136-97714407574F}" type="parTrans" cxnId="{9C78E899-1A57-44D9-B576-BEAC4BC0030B}">
      <dgm:prSet/>
      <dgm:spPr/>
      <dgm:t>
        <a:bodyPr/>
        <a:lstStyle/>
        <a:p>
          <a:endParaRPr lang="en-US"/>
        </a:p>
      </dgm:t>
    </dgm:pt>
    <dgm:pt modelId="{627DCB6F-224B-49AB-B34F-37163C690EA7}" type="sibTrans" cxnId="{9C78E899-1A57-44D9-B576-BEAC4BC0030B}">
      <dgm:prSet/>
      <dgm:spPr/>
      <dgm:t>
        <a:bodyPr/>
        <a:lstStyle/>
        <a:p>
          <a:endParaRPr lang="en-US"/>
        </a:p>
      </dgm:t>
    </dgm:pt>
    <dgm:pt modelId="{F2B32339-0FD9-8A4C-B032-987E74C0FF35}" type="pres">
      <dgm:prSet presAssocID="{BE6B83F2-38EF-4B26-9C24-20C3A92DE3F7}" presName="diagram" presStyleCnt="0">
        <dgm:presLayoutVars>
          <dgm:dir/>
          <dgm:resizeHandles val="exact"/>
        </dgm:presLayoutVars>
      </dgm:prSet>
      <dgm:spPr/>
    </dgm:pt>
    <dgm:pt modelId="{F157E1C5-68C8-C344-90AD-8F6A7E5F6064}" type="pres">
      <dgm:prSet presAssocID="{03D5EE71-8276-4EEC-91BC-ABDA0500DEE4}" presName="node" presStyleLbl="node1" presStyleIdx="0" presStyleCnt="8">
        <dgm:presLayoutVars>
          <dgm:bulletEnabled val="1"/>
        </dgm:presLayoutVars>
      </dgm:prSet>
      <dgm:spPr/>
    </dgm:pt>
    <dgm:pt modelId="{B7368CA4-F71E-304F-A590-DE49B4BD6BF2}" type="pres">
      <dgm:prSet presAssocID="{14431314-143A-46EB-9FEB-B7417D6E7003}" presName="sibTrans" presStyleCnt="0"/>
      <dgm:spPr/>
    </dgm:pt>
    <dgm:pt modelId="{5E30F76A-D53F-7147-97C2-67170436AFB5}" type="pres">
      <dgm:prSet presAssocID="{0E90A9FF-78C0-44E8-8162-21CAD65CCC70}" presName="node" presStyleLbl="node1" presStyleIdx="1" presStyleCnt="8">
        <dgm:presLayoutVars>
          <dgm:bulletEnabled val="1"/>
        </dgm:presLayoutVars>
      </dgm:prSet>
      <dgm:spPr/>
    </dgm:pt>
    <dgm:pt modelId="{2169BFD8-6877-4B4B-9CB1-7F26EA53202E}" type="pres">
      <dgm:prSet presAssocID="{519E03E3-0816-4154-8136-4AE61553EA82}" presName="sibTrans" presStyleCnt="0"/>
      <dgm:spPr/>
    </dgm:pt>
    <dgm:pt modelId="{FD759000-C6EE-AA47-B291-4BDD999FEACC}" type="pres">
      <dgm:prSet presAssocID="{37EE0212-92D2-4BFD-89D6-834304971DC9}" presName="node" presStyleLbl="node1" presStyleIdx="2" presStyleCnt="8">
        <dgm:presLayoutVars>
          <dgm:bulletEnabled val="1"/>
        </dgm:presLayoutVars>
      </dgm:prSet>
      <dgm:spPr/>
    </dgm:pt>
    <dgm:pt modelId="{B90F2F7C-27D7-FC4C-B3E6-C9440E908036}" type="pres">
      <dgm:prSet presAssocID="{5E8495F7-B5F5-4149-8366-72F848ED7127}" presName="sibTrans" presStyleCnt="0"/>
      <dgm:spPr/>
    </dgm:pt>
    <dgm:pt modelId="{3043C540-ADED-154C-BE79-02FF6CFBADA6}" type="pres">
      <dgm:prSet presAssocID="{42824FE0-F5A7-49AE-B58C-459F253608C7}" presName="node" presStyleLbl="node1" presStyleIdx="3" presStyleCnt="8">
        <dgm:presLayoutVars>
          <dgm:bulletEnabled val="1"/>
        </dgm:presLayoutVars>
      </dgm:prSet>
      <dgm:spPr/>
    </dgm:pt>
    <dgm:pt modelId="{DD2BEF6B-EDB2-B94B-87DB-7DBC2A7BF274}" type="pres">
      <dgm:prSet presAssocID="{DB3E3C44-7E85-4392-943E-741B5FED055F}" presName="sibTrans" presStyleCnt="0"/>
      <dgm:spPr/>
    </dgm:pt>
    <dgm:pt modelId="{719AB671-7AAA-D542-891E-E6698D8990C8}" type="pres">
      <dgm:prSet presAssocID="{F18590E4-4FE9-435C-84EF-5B959A03FD48}" presName="node" presStyleLbl="node1" presStyleIdx="4" presStyleCnt="8">
        <dgm:presLayoutVars>
          <dgm:bulletEnabled val="1"/>
        </dgm:presLayoutVars>
      </dgm:prSet>
      <dgm:spPr/>
    </dgm:pt>
    <dgm:pt modelId="{DEE3FFE4-67E1-5D43-8CFE-CBC96F137063}" type="pres">
      <dgm:prSet presAssocID="{941AC054-0413-4087-B424-3A8ABDAB13C0}" presName="sibTrans" presStyleCnt="0"/>
      <dgm:spPr/>
    </dgm:pt>
    <dgm:pt modelId="{E37F74D6-FA28-204B-AA9F-3DBA1E11762E}" type="pres">
      <dgm:prSet presAssocID="{06352562-C74D-4011-BF13-D8FA82737468}" presName="node" presStyleLbl="node1" presStyleIdx="5" presStyleCnt="8">
        <dgm:presLayoutVars>
          <dgm:bulletEnabled val="1"/>
        </dgm:presLayoutVars>
      </dgm:prSet>
      <dgm:spPr/>
    </dgm:pt>
    <dgm:pt modelId="{A48DC9EE-C58F-9343-90B5-40799C4249C4}" type="pres">
      <dgm:prSet presAssocID="{1072129E-E0B0-4BC1-96DF-840130AAA218}" presName="sibTrans" presStyleCnt="0"/>
      <dgm:spPr/>
    </dgm:pt>
    <dgm:pt modelId="{1F312BBA-38AB-B14E-85FA-8C1FDD27CA95}" type="pres">
      <dgm:prSet presAssocID="{E4BBC430-433C-4208-9D84-2FB9BB56730D}" presName="node" presStyleLbl="node1" presStyleIdx="6" presStyleCnt="8">
        <dgm:presLayoutVars>
          <dgm:bulletEnabled val="1"/>
        </dgm:presLayoutVars>
      </dgm:prSet>
      <dgm:spPr/>
    </dgm:pt>
    <dgm:pt modelId="{3C6BF3CC-470A-184B-8DDA-F9F3FB744AEB}" type="pres">
      <dgm:prSet presAssocID="{8637796C-2394-469F-93FB-E309ED9EC0F8}" presName="sibTrans" presStyleCnt="0"/>
      <dgm:spPr/>
    </dgm:pt>
    <dgm:pt modelId="{1E384174-8BFE-1C42-9AD3-27836FA14940}" type="pres">
      <dgm:prSet presAssocID="{7BD2C9DA-B5A2-4BF4-B4B2-F78B86D4F69F}" presName="node" presStyleLbl="node1" presStyleIdx="7" presStyleCnt="8">
        <dgm:presLayoutVars>
          <dgm:bulletEnabled val="1"/>
        </dgm:presLayoutVars>
      </dgm:prSet>
      <dgm:spPr/>
    </dgm:pt>
  </dgm:ptLst>
  <dgm:cxnLst>
    <dgm:cxn modelId="{F334EB15-1F6C-6048-B7E4-DE5C31DD6442}" type="presOf" srcId="{0E90A9FF-78C0-44E8-8162-21CAD65CCC70}" destId="{5E30F76A-D53F-7147-97C2-67170436AFB5}" srcOrd="0" destOrd="0" presId="urn:microsoft.com/office/officeart/2005/8/layout/default"/>
    <dgm:cxn modelId="{8FAEE737-3B1E-D64F-81F9-BF6A4E0EDAF1}" type="presOf" srcId="{37EE0212-92D2-4BFD-89D6-834304971DC9}" destId="{FD759000-C6EE-AA47-B291-4BDD999FEACC}" srcOrd="0" destOrd="0" presId="urn:microsoft.com/office/officeart/2005/8/layout/default"/>
    <dgm:cxn modelId="{9E7B7338-CB1D-4B23-866E-814F830B7767}" srcId="{BE6B83F2-38EF-4B26-9C24-20C3A92DE3F7}" destId="{F18590E4-4FE9-435C-84EF-5B959A03FD48}" srcOrd="4" destOrd="0" parTransId="{83FF22FE-F267-4188-9522-828A1E7FA135}" sibTransId="{941AC054-0413-4087-B424-3A8ABDAB13C0}"/>
    <dgm:cxn modelId="{0C71805E-C3FD-9C42-802C-23FCB0B04A19}" type="presOf" srcId="{F18590E4-4FE9-435C-84EF-5B959A03FD48}" destId="{719AB671-7AAA-D542-891E-E6698D8990C8}" srcOrd="0" destOrd="0" presId="urn:microsoft.com/office/officeart/2005/8/layout/default"/>
    <dgm:cxn modelId="{E169F942-DAFF-BF41-92E7-FF385C675ACB}" type="presOf" srcId="{E4BBC430-433C-4208-9D84-2FB9BB56730D}" destId="{1F312BBA-38AB-B14E-85FA-8C1FDD27CA95}" srcOrd="0" destOrd="0" presId="urn:microsoft.com/office/officeart/2005/8/layout/default"/>
    <dgm:cxn modelId="{800D0B65-B614-F340-9B58-0CDD7D97443B}" type="presOf" srcId="{BE6B83F2-38EF-4B26-9C24-20C3A92DE3F7}" destId="{F2B32339-0FD9-8A4C-B032-987E74C0FF35}" srcOrd="0" destOrd="0" presId="urn:microsoft.com/office/officeart/2005/8/layout/default"/>
    <dgm:cxn modelId="{089A3B69-83E0-1945-B666-3AD87B3D0A32}" type="presOf" srcId="{42824FE0-F5A7-49AE-B58C-459F253608C7}" destId="{3043C540-ADED-154C-BE79-02FF6CFBADA6}" srcOrd="0" destOrd="0" presId="urn:microsoft.com/office/officeart/2005/8/layout/default"/>
    <dgm:cxn modelId="{2687A56E-1072-4914-A087-7B8B393540EF}" srcId="{BE6B83F2-38EF-4B26-9C24-20C3A92DE3F7}" destId="{0E90A9FF-78C0-44E8-8162-21CAD65CCC70}" srcOrd="1" destOrd="0" parTransId="{F5C2F6EB-A0D8-4CD9-AD9F-47AD58F33509}" sibTransId="{519E03E3-0816-4154-8136-4AE61553EA82}"/>
    <dgm:cxn modelId="{75B5E24F-8598-4A7B-AC15-2CA3ED017F48}" srcId="{BE6B83F2-38EF-4B26-9C24-20C3A92DE3F7}" destId="{E4BBC430-433C-4208-9D84-2FB9BB56730D}" srcOrd="6" destOrd="0" parTransId="{9C830317-B6D1-4953-A3FA-15119DF457D3}" sibTransId="{8637796C-2394-469F-93FB-E309ED9EC0F8}"/>
    <dgm:cxn modelId="{FB12B472-7808-7245-B3F0-8F1AF8CE0B20}" type="presOf" srcId="{06352562-C74D-4011-BF13-D8FA82737468}" destId="{E37F74D6-FA28-204B-AA9F-3DBA1E11762E}" srcOrd="0" destOrd="0" presId="urn:microsoft.com/office/officeart/2005/8/layout/default"/>
    <dgm:cxn modelId="{ED67DF8F-69AE-463B-B989-2ED30D0B4CD7}" srcId="{BE6B83F2-38EF-4B26-9C24-20C3A92DE3F7}" destId="{03D5EE71-8276-4EEC-91BC-ABDA0500DEE4}" srcOrd="0" destOrd="0" parTransId="{1FDE9431-E081-4C3B-86B0-F8DCD405B63E}" sibTransId="{14431314-143A-46EB-9FEB-B7417D6E7003}"/>
    <dgm:cxn modelId="{9C78E899-1A57-44D9-B576-BEAC4BC0030B}" srcId="{BE6B83F2-38EF-4B26-9C24-20C3A92DE3F7}" destId="{7BD2C9DA-B5A2-4BF4-B4B2-F78B86D4F69F}" srcOrd="7" destOrd="0" parTransId="{5A49ED86-B01C-4845-8136-97714407574F}" sibTransId="{627DCB6F-224B-49AB-B34F-37163C690EA7}"/>
    <dgm:cxn modelId="{0E1C18AD-F0BD-413B-980C-8B991D42D79E}" srcId="{BE6B83F2-38EF-4B26-9C24-20C3A92DE3F7}" destId="{06352562-C74D-4011-BF13-D8FA82737468}" srcOrd="5" destOrd="0" parTransId="{09B1DBC2-0132-455F-BFFB-D7AD97C05169}" sibTransId="{1072129E-E0B0-4BC1-96DF-840130AAA218}"/>
    <dgm:cxn modelId="{655D0EB7-CF09-1146-85A9-870A2F0D9A03}" type="presOf" srcId="{7BD2C9DA-B5A2-4BF4-B4B2-F78B86D4F69F}" destId="{1E384174-8BFE-1C42-9AD3-27836FA14940}" srcOrd="0" destOrd="0" presId="urn:microsoft.com/office/officeart/2005/8/layout/default"/>
    <dgm:cxn modelId="{6777ACD1-560A-4190-AE2E-EF28F88E0F08}" srcId="{BE6B83F2-38EF-4B26-9C24-20C3A92DE3F7}" destId="{37EE0212-92D2-4BFD-89D6-834304971DC9}" srcOrd="2" destOrd="0" parTransId="{CCE41C53-2D5E-4331-A0AB-AA76A3191CA9}" sibTransId="{5E8495F7-B5F5-4149-8366-72F848ED7127}"/>
    <dgm:cxn modelId="{07D687EC-F74B-3340-8A40-B61DB2C9C146}" type="presOf" srcId="{03D5EE71-8276-4EEC-91BC-ABDA0500DEE4}" destId="{F157E1C5-68C8-C344-90AD-8F6A7E5F6064}" srcOrd="0" destOrd="0" presId="urn:microsoft.com/office/officeart/2005/8/layout/default"/>
    <dgm:cxn modelId="{D567EFF5-D403-4F9B-9355-C61F3221BA20}" srcId="{BE6B83F2-38EF-4B26-9C24-20C3A92DE3F7}" destId="{42824FE0-F5A7-49AE-B58C-459F253608C7}" srcOrd="3" destOrd="0" parTransId="{8EE4F489-D00A-4D7C-8490-DCD4263F882D}" sibTransId="{DB3E3C44-7E85-4392-943E-741B5FED055F}"/>
    <dgm:cxn modelId="{BAC5C30C-524E-584E-9AD5-89D6D95F2C9C}" type="presParOf" srcId="{F2B32339-0FD9-8A4C-B032-987E74C0FF35}" destId="{F157E1C5-68C8-C344-90AD-8F6A7E5F6064}" srcOrd="0" destOrd="0" presId="urn:microsoft.com/office/officeart/2005/8/layout/default"/>
    <dgm:cxn modelId="{E36D5E1F-DC0D-BC42-BB16-A1CCF402A91E}" type="presParOf" srcId="{F2B32339-0FD9-8A4C-B032-987E74C0FF35}" destId="{B7368CA4-F71E-304F-A590-DE49B4BD6BF2}" srcOrd="1" destOrd="0" presId="urn:microsoft.com/office/officeart/2005/8/layout/default"/>
    <dgm:cxn modelId="{1D14E124-EF3A-7240-B9F6-7D3C3B905A90}" type="presParOf" srcId="{F2B32339-0FD9-8A4C-B032-987E74C0FF35}" destId="{5E30F76A-D53F-7147-97C2-67170436AFB5}" srcOrd="2" destOrd="0" presId="urn:microsoft.com/office/officeart/2005/8/layout/default"/>
    <dgm:cxn modelId="{97EDA301-F6BE-8F49-BCA3-8BF0B02D47D9}" type="presParOf" srcId="{F2B32339-0FD9-8A4C-B032-987E74C0FF35}" destId="{2169BFD8-6877-4B4B-9CB1-7F26EA53202E}" srcOrd="3" destOrd="0" presId="urn:microsoft.com/office/officeart/2005/8/layout/default"/>
    <dgm:cxn modelId="{7848EE89-C4E8-FF4E-927D-ED612991C53E}" type="presParOf" srcId="{F2B32339-0FD9-8A4C-B032-987E74C0FF35}" destId="{FD759000-C6EE-AA47-B291-4BDD999FEACC}" srcOrd="4" destOrd="0" presId="urn:microsoft.com/office/officeart/2005/8/layout/default"/>
    <dgm:cxn modelId="{C8F97485-3572-8446-A49B-74360AD65A8D}" type="presParOf" srcId="{F2B32339-0FD9-8A4C-B032-987E74C0FF35}" destId="{B90F2F7C-27D7-FC4C-B3E6-C9440E908036}" srcOrd="5" destOrd="0" presId="urn:microsoft.com/office/officeart/2005/8/layout/default"/>
    <dgm:cxn modelId="{4E1B8AFC-B1AF-DE4C-A5DB-551EAF7A66A3}" type="presParOf" srcId="{F2B32339-0FD9-8A4C-B032-987E74C0FF35}" destId="{3043C540-ADED-154C-BE79-02FF6CFBADA6}" srcOrd="6" destOrd="0" presId="urn:microsoft.com/office/officeart/2005/8/layout/default"/>
    <dgm:cxn modelId="{6D146168-93A6-FE43-B852-E3D478825A71}" type="presParOf" srcId="{F2B32339-0FD9-8A4C-B032-987E74C0FF35}" destId="{DD2BEF6B-EDB2-B94B-87DB-7DBC2A7BF274}" srcOrd="7" destOrd="0" presId="urn:microsoft.com/office/officeart/2005/8/layout/default"/>
    <dgm:cxn modelId="{A8305576-60EB-C243-8696-27377CF10F73}" type="presParOf" srcId="{F2B32339-0FD9-8A4C-B032-987E74C0FF35}" destId="{719AB671-7AAA-D542-891E-E6698D8990C8}" srcOrd="8" destOrd="0" presId="urn:microsoft.com/office/officeart/2005/8/layout/default"/>
    <dgm:cxn modelId="{C914478F-55C3-6549-B400-4EAC68E2E129}" type="presParOf" srcId="{F2B32339-0FD9-8A4C-B032-987E74C0FF35}" destId="{DEE3FFE4-67E1-5D43-8CFE-CBC96F137063}" srcOrd="9" destOrd="0" presId="urn:microsoft.com/office/officeart/2005/8/layout/default"/>
    <dgm:cxn modelId="{43EA1089-5E19-354D-81EF-7F4F801F33AD}" type="presParOf" srcId="{F2B32339-0FD9-8A4C-B032-987E74C0FF35}" destId="{E37F74D6-FA28-204B-AA9F-3DBA1E11762E}" srcOrd="10" destOrd="0" presId="urn:microsoft.com/office/officeart/2005/8/layout/default"/>
    <dgm:cxn modelId="{59BD02A5-129D-7546-AA5A-46D1CFE932A3}" type="presParOf" srcId="{F2B32339-0FD9-8A4C-B032-987E74C0FF35}" destId="{A48DC9EE-C58F-9343-90B5-40799C4249C4}" srcOrd="11" destOrd="0" presId="urn:microsoft.com/office/officeart/2005/8/layout/default"/>
    <dgm:cxn modelId="{C6786795-6F98-C845-BF39-B89CC0A38A2A}" type="presParOf" srcId="{F2B32339-0FD9-8A4C-B032-987E74C0FF35}" destId="{1F312BBA-38AB-B14E-85FA-8C1FDD27CA95}" srcOrd="12" destOrd="0" presId="urn:microsoft.com/office/officeart/2005/8/layout/default"/>
    <dgm:cxn modelId="{E761FCB6-AB1B-6A49-B323-BC7972278B9D}" type="presParOf" srcId="{F2B32339-0FD9-8A4C-B032-987E74C0FF35}" destId="{3C6BF3CC-470A-184B-8DDA-F9F3FB744AEB}" srcOrd="13" destOrd="0" presId="urn:microsoft.com/office/officeart/2005/8/layout/default"/>
    <dgm:cxn modelId="{9201A013-EE09-2B4F-BD58-DAD4E4F2BF16}" type="presParOf" srcId="{F2B32339-0FD9-8A4C-B032-987E74C0FF35}" destId="{1E384174-8BFE-1C42-9AD3-27836FA14940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B65E29-20CD-43DE-B936-A1501949BAE6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1C113CC-2460-42B2-87C7-F52CA3A2491A}">
      <dgm:prSet/>
      <dgm:spPr/>
      <dgm:t>
        <a:bodyPr/>
        <a:lstStyle/>
        <a:p>
          <a:pPr algn="ctr"/>
          <a:r>
            <a:rPr lang="en-US" dirty="0"/>
            <a:t>Printed electronics is an all-encompassing term for the printing method used to create electronic devices by printing on a variety of substrates </a:t>
          </a:r>
        </a:p>
      </dgm:t>
    </dgm:pt>
    <dgm:pt modelId="{DEA40CA3-EE27-42F2-A9E9-F73EAB94AF9E}" type="parTrans" cxnId="{79E337E2-8AFC-4566-9589-8EE5DED418E0}">
      <dgm:prSet/>
      <dgm:spPr/>
      <dgm:t>
        <a:bodyPr/>
        <a:lstStyle/>
        <a:p>
          <a:endParaRPr lang="en-US"/>
        </a:p>
      </dgm:t>
    </dgm:pt>
    <dgm:pt modelId="{90A99CAD-316F-4F04-BBED-1AA9A8ADB0B6}" type="sibTrans" cxnId="{79E337E2-8AFC-4566-9589-8EE5DED418E0}">
      <dgm:prSet/>
      <dgm:spPr/>
      <dgm:t>
        <a:bodyPr/>
        <a:lstStyle/>
        <a:p>
          <a:endParaRPr lang="en-US"/>
        </a:p>
      </dgm:t>
    </dgm:pt>
    <dgm:pt modelId="{A050FE8F-A822-42FA-9E7A-6293F1FF52EF}">
      <dgm:prSet custT="1"/>
      <dgm:spPr/>
      <dgm:t>
        <a:bodyPr/>
        <a:lstStyle/>
        <a:p>
          <a:r>
            <a:rPr lang="en-US" sz="1800" dirty="0"/>
            <a:t>Originally related to organic or plastic electronics that use inks made of carbon-based compounds</a:t>
          </a:r>
        </a:p>
      </dgm:t>
    </dgm:pt>
    <dgm:pt modelId="{CAE573B4-F118-4A3A-921E-A85C75D1EE38}" type="parTrans" cxnId="{155ED3C3-F143-40F6-BBAD-21FCFF71E1E6}">
      <dgm:prSet/>
      <dgm:spPr/>
      <dgm:t>
        <a:bodyPr/>
        <a:lstStyle/>
        <a:p>
          <a:endParaRPr lang="en-US"/>
        </a:p>
      </dgm:t>
    </dgm:pt>
    <dgm:pt modelId="{00BB5CB0-8C6C-4809-99C0-7468B2E7106E}" type="sibTrans" cxnId="{155ED3C3-F143-40F6-BBAD-21FCFF71E1E6}">
      <dgm:prSet/>
      <dgm:spPr/>
      <dgm:t>
        <a:bodyPr/>
        <a:lstStyle/>
        <a:p>
          <a:endParaRPr lang="en-US"/>
        </a:p>
      </dgm:t>
    </dgm:pt>
    <dgm:pt modelId="{224E71DA-5EAD-4AEF-AF6B-829E0F682916}">
      <dgm:prSet custT="1"/>
      <dgm:spPr/>
      <dgm:t>
        <a:bodyPr/>
        <a:lstStyle/>
        <a:p>
          <a:r>
            <a:rPr lang="en-US" sz="1800" dirty="0"/>
            <a:t>Demand for wearable devices, thinner electronics, higher performing applications are driving material and printer developments</a:t>
          </a:r>
        </a:p>
      </dgm:t>
    </dgm:pt>
    <dgm:pt modelId="{21C10F90-E43E-4738-99A2-A737F466E69F}" type="parTrans" cxnId="{93C5885F-33EF-4D0A-A46F-7C082C751732}">
      <dgm:prSet/>
      <dgm:spPr/>
      <dgm:t>
        <a:bodyPr/>
        <a:lstStyle/>
        <a:p>
          <a:endParaRPr lang="en-US"/>
        </a:p>
      </dgm:t>
    </dgm:pt>
    <dgm:pt modelId="{9366C322-4749-456B-9955-BAF96EE3C882}" type="sibTrans" cxnId="{93C5885F-33EF-4D0A-A46F-7C082C751732}">
      <dgm:prSet/>
      <dgm:spPr/>
      <dgm:t>
        <a:bodyPr/>
        <a:lstStyle/>
        <a:p>
          <a:endParaRPr lang="en-US"/>
        </a:p>
      </dgm:t>
    </dgm:pt>
    <dgm:pt modelId="{53D68096-957F-4EA0-A7F6-24B03AB1597B}">
      <dgm:prSet custT="1"/>
      <dgm:spPr/>
      <dgm:t>
        <a:bodyPr/>
        <a:lstStyle/>
        <a:p>
          <a:r>
            <a:rPr lang="en-US" sz="1800" dirty="0"/>
            <a:t>Evolving over time toward print technologies capable of speed and cost efficiencies</a:t>
          </a:r>
        </a:p>
      </dgm:t>
    </dgm:pt>
    <dgm:pt modelId="{B72F6B4B-1583-4D58-A827-6B191571497B}" type="parTrans" cxnId="{74260C3C-093D-4069-A553-6750D6CD0F4F}">
      <dgm:prSet/>
      <dgm:spPr/>
      <dgm:t>
        <a:bodyPr/>
        <a:lstStyle/>
        <a:p>
          <a:endParaRPr lang="en-US"/>
        </a:p>
      </dgm:t>
    </dgm:pt>
    <dgm:pt modelId="{84CDDCD3-34E1-4572-AE09-CB0EB3F12063}" type="sibTrans" cxnId="{74260C3C-093D-4069-A553-6750D6CD0F4F}">
      <dgm:prSet/>
      <dgm:spPr/>
      <dgm:t>
        <a:bodyPr/>
        <a:lstStyle/>
        <a:p>
          <a:endParaRPr lang="en-US"/>
        </a:p>
      </dgm:t>
    </dgm:pt>
    <dgm:pt modelId="{81F59FB3-7FC0-42A2-87E0-A6F9F332993C}">
      <dgm:prSet custT="1"/>
      <dgm:spPr/>
      <dgm:t>
        <a:bodyPr/>
        <a:lstStyle/>
        <a:p>
          <a:r>
            <a:rPr lang="en-US" sz="1800" dirty="0"/>
            <a:t>Printed materials are becoming thin, light and flexible enough to be integrated into existing production lines</a:t>
          </a:r>
        </a:p>
      </dgm:t>
    </dgm:pt>
    <dgm:pt modelId="{F2DB825B-F84C-46E1-B932-69AC4C4EEAD2}" type="parTrans" cxnId="{ABAB6326-23BA-4B46-9FD0-388E84E62FF4}">
      <dgm:prSet/>
      <dgm:spPr/>
      <dgm:t>
        <a:bodyPr/>
        <a:lstStyle/>
        <a:p>
          <a:endParaRPr lang="en-US"/>
        </a:p>
      </dgm:t>
    </dgm:pt>
    <dgm:pt modelId="{3F7AA79E-CE2D-40EB-A74A-C1F1810C6571}" type="sibTrans" cxnId="{ABAB6326-23BA-4B46-9FD0-388E84E62FF4}">
      <dgm:prSet/>
      <dgm:spPr/>
      <dgm:t>
        <a:bodyPr/>
        <a:lstStyle/>
        <a:p>
          <a:endParaRPr lang="en-US"/>
        </a:p>
      </dgm:t>
    </dgm:pt>
    <dgm:pt modelId="{1A9B01C5-056F-1F44-B0F9-E030FB40BC82}">
      <dgm:prSet custT="1"/>
      <dgm:spPr/>
      <dgm:t>
        <a:bodyPr/>
        <a:lstStyle/>
        <a:p>
          <a:endParaRPr lang="en-US" sz="1800" dirty="0"/>
        </a:p>
      </dgm:t>
    </dgm:pt>
    <dgm:pt modelId="{6B95FE99-D941-E147-BA5B-1632909360A6}" type="parTrans" cxnId="{2317F8B4-3AC6-FE4E-A9E6-7F5D64A93867}">
      <dgm:prSet/>
      <dgm:spPr/>
      <dgm:t>
        <a:bodyPr/>
        <a:lstStyle/>
        <a:p>
          <a:endParaRPr lang="en-US"/>
        </a:p>
      </dgm:t>
    </dgm:pt>
    <dgm:pt modelId="{935D213E-3B22-E447-942A-EA7CABE8F1DD}" type="sibTrans" cxnId="{2317F8B4-3AC6-FE4E-A9E6-7F5D64A93867}">
      <dgm:prSet/>
      <dgm:spPr/>
      <dgm:t>
        <a:bodyPr/>
        <a:lstStyle/>
        <a:p>
          <a:endParaRPr lang="en-US"/>
        </a:p>
      </dgm:t>
    </dgm:pt>
    <dgm:pt modelId="{FD8FBC27-E9AD-A040-8FE8-2640D44FDF4A}" type="pres">
      <dgm:prSet presAssocID="{91B65E29-20CD-43DE-B936-A1501949BAE6}" presName="linear" presStyleCnt="0">
        <dgm:presLayoutVars>
          <dgm:animLvl val="lvl"/>
          <dgm:resizeHandles val="exact"/>
        </dgm:presLayoutVars>
      </dgm:prSet>
      <dgm:spPr/>
    </dgm:pt>
    <dgm:pt modelId="{8A863886-C019-3F45-BCC0-FEE7FF24F744}" type="pres">
      <dgm:prSet presAssocID="{21C113CC-2460-42B2-87C7-F52CA3A2491A}" presName="parentText" presStyleLbl="node1" presStyleIdx="0" presStyleCnt="1" custScaleY="79824">
        <dgm:presLayoutVars>
          <dgm:chMax val="0"/>
          <dgm:bulletEnabled val="1"/>
        </dgm:presLayoutVars>
      </dgm:prSet>
      <dgm:spPr/>
    </dgm:pt>
    <dgm:pt modelId="{47E14F22-8360-9048-9F9B-825FBAD81C0E}" type="pres">
      <dgm:prSet presAssocID="{21C113CC-2460-42B2-87C7-F52CA3A2491A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EE4C7800-6646-B74A-BCE8-5D394B49F78E}" type="presOf" srcId="{224E71DA-5EAD-4AEF-AF6B-829E0F682916}" destId="{47E14F22-8360-9048-9F9B-825FBAD81C0E}" srcOrd="0" destOrd="2" presId="urn:microsoft.com/office/officeart/2005/8/layout/vList2"/>
    <dgm:cxn modelId="{C6C43B26-EA2A-924C-AED2-F603C9BE0E9B}" type="presOf" srcId="{A050FE8F-A822-42FA-9E7A-6293F1FF52EF}" destId="{47E14F22-8360-9048-9F9B-825FBAD81C0E}" srcOrd="0" destOrd="1" presId="urn:microsoft.com/office/officeart/2005/8/layout/vList2"/>
    <dgm:cxn modelId="{ABAB6326-23BA-4B46-9FD0-388E84E62FF4}" srcId="{21C113CC-2460-42B2-87C7-F52CA3A2491A}" destId="{81F59FB3-7FC0-42A2-87E0-A6F9F332993C}" srcOrd="4" destOrd="0" parTransId="{F2DB825B-F84C-46E1-B932-69AC4C4EEAD2}" sibTransId="{3F7AA79E-CE2D-40EB-A74A-C1F1810C6571}"/>
    <dgm:cxn modelId="{63CD9F29-98EB-1E49-A13F-50D4F829AAA9}" type="presOf" srcId="{91B65E29-20CD-43DE-B936-A1501949BAE6}" destId="{FD8FBC27-E9AD-A040-8FE8-2640D44FDF4A}" srcOrd="0" destOrd="0" presId="urn:microsoft.com/office/officeart/2005/8/layout/vList2"/>
    <dgm:cxn modelId="{74260C3C-093D-4069-A553-6750D6CD0F4F}" srcId="{21C113CC-2460-42B2-87C7-F52CA3A2491A}" destId="{53D68096-957F-4EA0-A7F6-24B03AB1597B}" srcOrd="3" destOrd="0" parTransId="{B72F6B4B-1583-4D58-A827-6B191571497B}" sibTransId="{84CDDCD3-34E1-4572-AE09-CB0EB3F12063}"/>
    <dgm:cxn modelId="{93C5885F-33EF-4D0A-A46F-7C082C751732}" srcId="{21C113CC-2460-42B2-87C7-F52CA3A2491A}" destId="{224E71DA-5EAD-4AEF-AF6B-829E0F682916}" srcOrd="2" destOrd="0" parTransId="{21C10F90-E43E-4738-99A2-A737F466E69F}" sibTransId="{9366C322-4749-456B-9955-BAF96EE3C882}"/>
    <dgm:cxn modelId="{866D5C8A-4306-244B-AE84-0B2CA2F4DFA7}" type="presOf" srcId="{81F59FB3-7FC0-42A2-87E0-A6F9F332993C}" destId="{47E14F22-8360-9048-9F9B-825FBAD81C0E}" srcOrd="0" destOrd="4" presId="urn:microsoft.com/office/officeart/2005/8/layout/vList2"/>
    <dgm:cxn modelId="{EE93E59F-C45B-8C47-A8E7-E13A1D67EA33}" type="presOf" srcId="{1A9B01C5-056F-1F44-B0F9-E030FB40BC82}" destId="{47E14F22-8360-9048-9F9B-825FBAD81C0E}" srcOrd="0" destOrd="0" presId="urn:microsoft.com/office/officeart/2005/8/layout/vList2"/>
    <dgm:cxn modelId="{2317F8B4-3AC6-FE4E-A9E6-7F5D64A93867}" srcId="{21C113CC-2460-42B2-87C7-F52CA3A2491A}" destId="{1A9B01C5-056F-1F44-B0F9-E030FB40BC82}" srcOrd="0" destOrd="0" parTransId="{6B95FE99-D941-E147-BA5B-1632909360A6}" sibTransId="{935D213E-3B22-E447-942A-EA7CABE8F1DD}"/>
    <dgm:cxn modelId="{7F3EA2BB-AEE7-4648-974F-BE4251CA9D85}" type="presOf" srcId="{21C113CC-2460-42B2-87C7-F52CA3A2491A}" destId="{8A863886-C019-3F45-BCC0-FEE7FF24F744}" srcOrd="0" destOrd="0" presId="urn:microsoft.com/office/officeart/2005/8/layout/vList2"/>
    <dgm:cxn modelId="{2017A4C1-9F1C-0A4C-9CCE-86381E0244DF}" type="presOf" srcId="{53D68096-957F-4EA0-A7F6-24B03AB1597B}" destId="{47E14F22-8360-9048-9F9B-825FBAD81C0E}" srcOrd="0" destOrd="3" presId="urn:microsoft.com/office/officeart/2005/8/layout/vList2"/>
    <dgm:cxn modelId="{155ED3C3-F143-40F6-BBAD-21FCFF71E1E6}" srcId="{21C113CC-2460-42B2-87C7-F52CA3A2491A}" destId="{A050FE8F-A822-42FA-9E7A-6293F1FF52EF}" srcOrd="1" destOrd="0" parTransId="{CAE573B4-F118-4A3A-921E-A85C75D1EE38}" sibTransId="{00BB5CB0-8C6C-4809-99C0-7468B2E7106E}"/>
    <dgm:cxn modelId="{79E337E2-8AFC-4566-9589-8EE5DED418E0}" srcId="{91B65E29-20CD-43DE-B936-A1501949BAE6}" destId="{21C113CC-2460-42B2-87C7-F52CA3A2491A}" srcOrd="0" destOrd="0" parTransId="{DEA40CA3-EE27-42F2-A9E9-F73EAB94AF9E}" sibTransId="{90A99CAD-316F-4F04-BBED-1AA9A8ADB0B6}"/>
    <dgm:cxn modelId="{74DF2488-06FB-7040-92F6-559ACF9F77F4}" type="presParOf" srcId="{FD8FBC27-E9AD-A040-8FE8-2640D44FDF4A}" destId="{8A863886-C019-3F45-BCC0-FEE7FF24F744}" srcOrd="0" destOrd="0" presId="urn:microsoft.com/office/officeart/2005/8/layout/vList2"/>
    <dgm:cxn modelId="{09C280B9-9F68-D64D-BA17-F0C4DCBE1891}" type="presParOf" srcId="{FD8FBC27-E9AD-A040-8FE8-2640D44FDF4A}" destId="{47E14F22-8360-9048-9F9B-825FBAD81C0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273C8A-E2E1-4E88-98F3-9FC3B239F436}" type="doc">
      <dgm:prSet loTypeId="urn:microsoft.com/office/officeart/2005/8/layout/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8310BB4-BAFA-4DA2-8A07-7857AF70B8CF}">
      <dgm:prSet custT="1"/>
      <dgm:spPr>
        <a:effectLst>
          <a:glow rad="127000">
            <a:schemeClr val="accent3"/>
          </a:glow>
        </a:effectLst>
      </dgm:spPr>
      <dgm:t>
        <a:bodyPr/>
        <a:lstStyle/>
        <a:p>
          <a:r>
            <a:rPr lang="en-US" sz="2000" dirty="0"/>
            <a:t>Multiple Methods of deposition technology but not all are equal</a:t>
          </a:r>
        </a:p>
      </dgm:t>
    </dgm:pt>
    <dgm:pt modelId="{4EF053DF-EF45-4BE1-82E4-71D4D7616BE4}" type="parTrans" cxnId="{3E15D5C9-C604-4A69-9A02-19DD260980CA}">
      <dgm:prSet/>
      <dgm:spPr/>
      <dgm:t>
        <a:bodyPr/>
        <a:lstStyle/>
        <a:p>
          <a:endParaRPr lang="en-US"/>
        </a:p>
      </dgm:t>
    </dgm:pt>
    <dgm:pt modelId="{1D42D487-4AB4-4461-9441-97D31F543F72}" type="sibTrans" cxnId="{3E15D5C9-C604-4A69-9A02-19DD260980CA}">
      <dgm:prSet/>
      <dgm:spPr/>
      <dgm:t>
        <a:bodyPr/>
        <a:lstStyle/>
        <a:p>
          <a:endParaRPr lang="en-US"/>
        </a:p>
      </dgm:t>
    </dgm:pt>
    <dgm:pt modelId="{F4CF28E2-F160-4274-BB41-DE8AA9DE9329}">
      <dgm:prSet custT="1"/>
      <dgm:spPr/>
      <dgm:t>
        <a:bodyPr/>
        <a:lstStyle/>
        <a:p>
          <a:r>
            <a:rPr lang="en-US" sz="1200" dirty="0">
              <a:solidFill>
                <a:srgbClr val="FF0000"/>
              </a:solidFill>
            </a:rPr>
            <a:t>Silk Screen </a:t>
          </a:r>
        </a:p>
      </dgm:t>
    </dgm:pt>
    <dgm:pt modelId="{E89443CE-1A1B-4E44-B96F-AD178845DCA4}" type="parTrans" cxnId="{D4E99BC5-15F2-419E-AEA8-40AD57236B21}">
      <dgm:prSet/>
      <dgm:spPr/>
      <dgm:t>
        <a:bodyPr/>
        <a:lstStyle/>
        <a:p>
          <a:endParaRPr lang="en-US"/>
        </a:p>
      </dgm:t>
    </dgm:pt>
    <dgm:pt modelId="{71E33E3B-2032-4A34-9A34-836CE4ADAE9F}" type="sibTrans" cxnId="{D4E99BC5-15F2-419E-AEA8-40AD57236B21}">
      <dgm:prSet/>
      <dgm:spPr/>
      <dgm:t>
        <a:bodyPr/>
        <a:lstStyle/>
        <a:p>
          <a:endParaRPr lang="en-US"/>
        </a:p>
      </dgm:t>
    </dgm:pt>
    <dgm:pt modelId="{4808E6DA-D4D1-4E0F-A141-EF49D14DD014}">
      <dgm:prSet custT="1"/>
      <dgm:spPr/>
      <dgm:t>
        <a:bodyPr/>
        <a:lstStyle/>
        <a:p>
          <a:r>
            <a:rPr lang="en-US" sz="1200" dirty="0">
              <a:solidFill>
                <a:srgbClr val="FF0000"/>
              </a:solidFill>
            </a:rPr>
            <a:t>Syringe</a:t>
          </a:r>
        </a:p>
      </dgm:t>
    </dgm:pt>
    <dgm:pt modelId="{1EC77548-030B-4075-9F91-0B9165CBB097}" type="parTrans" cxnId="{0A29F763-2358-476E-8639-B4E9E15A05FA}">
      <dgm:prSet/>
      <dgm:spPr/>
      <dgm:t>
        <a:bodyPr/>
        <a:lstStyle/>
        <a:p>
          <a:endParaRPr lang="en-US"/>
        </a:p>
      </dgm:t>
    </dgm:pt>
    <dgm:pt modelId="{0DB6C8E9-2563-48E8-9806-5A1D70CD2D11}" type="sibTrans" cxnId="{0A29F763-2358-476E-8639-B4E9E15A05FA}">
      <dgm:prSet/>
      <dgm:spPr/>
      <dgm:t>
        <a:bodyPr/>
        <a:lstStyle/>
        <a:p>
          <a:endParaRPr lang="en-US"/>
        </a:p>
      </dgm:t>
    </dgm:pt>
    <dgm:pt modelId="{11ACDDBE-7C16-47D1-AE48-AAB96C6C3357}">
      <dgm:prSet custT="1"/>
      <dgm:spPr/>
      <dgm:t>
        <a:bodyPr/>
        <a:lstStyle/>
        <a:p>
          <a:r>
            <a:rPr lang="en-US" sz="1200" dirty="0">
              <a:solidFill>
                <a:srgbClr val="FF0000"/>
              </a:solidFill>
            </a:rPr>
            <a:t>Aerosol Jet</a:t>
          </a:r>
        </a:p>
      </dgm:t>
    </dgm:pt>
    <dgm:pt modelId="{AEB2623E-1CD6-4554-8B0C-E8BBA771B278}" type="parTrans" cxnId="{4ACA6F0E-304E-4247-8E45-E67230B00975}">
      <dgm:prSet/>
      <dgm:spPr/>
      <dgm:t>
        <a:bodyPr/>
        <a:lstStyle/>
        <a:p>
          <a:endParaRPr lang="en-US"/>
        </a:p>
      </dgm:t>
    </dgm:pt>
    <dgm:pt modelId="{71A70094-6898-4509-B401-6402B3C33E3E}" type="sibTrans" cxnId="{4ACA6F0E-304E-4247-8E45-E67230B00975}">
      <dgm:prSet/>
      <dgm:spPr/>
      <dgm:t>
        <a:bodyPr/>
        <a:lstStyle/>
        <a:p>
          <a:endParaRPr lang="en-US"/>
        </a:p>
      </dgm:t>
    </dgm:pt>
    <dgm:pt modelId="{D27B8C0A-9B38-42C8-96AF-F95591044F19}">
      <dgm:prSet custT="1"/>
      <dgm:spPr/>
      <dgm:t>
        <a:bodyPr/>
        <a:lstStyle/>
        <a:p>
          <a:r>
            <a:rPr lang="en-US" sz="1200" dirty="0">
              <a:solidFill>
                <a:srgbClr val="FF0000"/>
              </a:solidFill>
            </a:rPr>
            <a:t>Direct metal / other emerging tech</a:t>
          </a:r>
        </a:p>
      </dgm:t>
    </dgm:pt>
    <dgm:pt modelId="{BE6F4E53-8EAF-4892-B555-F21B39E7A8DC}" type="parTrans" cxnId="{69095D00-0A67-4933-9AFB-00D7D913F30A}">
      <dgm:prSet/>
      <dgm:spPr/>
      <dgm:t>
        <a:bodyPr/>
        <a:lstStyle/>
        <a:p>
          <a:endParaRPr lang="en-US"/>
        </a:p>
      </dgm:t>
    </dgm:pt>
    <dgm:pt modelId="{F520F2AA-CB5D-4918-8D71-79E9E0E64C37}" type="sibTrans" cxnId="{69095D00-0A67-4933-9AFB-00D7D913F30A}">
      <dgm:prSet/>
      <dgm:spPr/>
      <dgm:t>
        <a:bodyPr/>
        <a:lstStyle/>
        <a:p>
          <a:endParaRPr lang="en-US"/>
        </a:p>
      </dgm:t>
    </dgm:pt>
    <dgm:pt modelId="{1B3C0B36-FA1F-4E83-9D46-967F348704F2}">
      <dgm:prSet custT="1"/>
      <dgm:spPr>
        <a:solidFill>
          <a:schemeClr val="accent3"/>
        </a:solidFill>
      </dgm:spPr>
      <dgm:t>
        <a:bodyPr/>
        <a:lstStyle/>
        <a:p>
          <a:r>
            <a:rPr lang="en-US" sz="2000" dirty="0"/>
            <a:t>Many considerations when reviewing deposition technology for an application</a:t>
          </a:r>
        </a:p>
      </dgm:t>
    </dgm:pt>
    <dgm:pt modelId="{D4CA284E-243E-454E-AB89-AA525A4C17B1}" type="parTrans" cxnId="{4148F796-9406-4E46-95F6-D70CAB55699F}">
      <dgm:prSet/>
      <dgm:spPr/>
      <dgm:t>
        <a:bodyPr/>
        <a:lstStyle/>
        <a:p>
          <a:endParaRPr lang="en-US"/>
        </a:p>
      </dgm:t>
    </dgm:pt>
    <dgm:pt modelId="{51EE6EC3-0670-4C8B-8754-67863774DAE2}" type="sibTrans" cxnId="{4148F796-9406-4E46-95F6-D70CAB55699F}">
      <dgm:prSet/>
      <dgm:spPr/>
      <dgm:t>
        <a:bodyPr/>
        <a:lstStyle/>
        <a:p>
          <a:endParaRPr lang="en-US"/>
        </a:p>
      </dgm:t>
    </dgm:pt>
    <dgm:pt modelId="{5ED69AA4-F4E8-4803-AC97-F9B4FEEE2CDA}">
      <dgm:prSet custT="1"/>
      <dgm:spPr/>
      <dgm:t>
        <a:bodyPr/>
        <a:lstStyle/>
        <a:p>
          <a:r>
            <a:rPr lang="en-US" sz="1200" dirty="0">
              <a:solidFill>
                <a:srgbClr val="FF0000"/>
              </a:solidFill>
            </a:rPr>
            <a:t>Digital printing </a:t>
          </a:r>
        </a:p>
        <a:p>
          <a:r>
            <a:rPr lang="en-US" sz="1200" dirty="0">
              <a:solidFill>
                <a:srgbClr val="FF0000"/>
              </a:solidFill>
            </a:rPr>
            <a:t>(variable vs. fixed)</a:t>
          </a:r>
        </a:p>
      </dgm:t>
    </dgm:pt>
    <dgm:pt modelId="{784FCDC1-F2F9-4441-94EF-810D95662D06}" type="parTrans" cxnId="{E22BAA66-E170-41CA-8066-87FE5D143E17}">
      <dgm:prSet/>
      <dgm:spPr/>
      <dgm:t>
        <a:bodyPr/>
        <a:lstStyle/>
        <a:p>
          <a:endParaRPr lang="en-US"/>
        </a:p>
      </dgm:t>
    </dgm:pt>
    <dgm:pt modelId="{94C63466-D7BF-4B5E-9635-729E51BADA8D}" type="sibTrans" cxnId="{E22BAA66-E170-41CA-8066-87FE5D143E17}">
      <dgm:prSet/>
      <dgm:spPr/>
      <dgm:t>
        <a:bodyPr/>
        <a:lstStyle/>
        <a:p>
          <a:endParaRPr lang="en-US"/>
        </a:p>
      </dgm:t>
    </dgm:pt>
    <dgm:pt modelId="{DFCE63FA-388A-40F8-92E6-A6A989E89AF1}">
      <dgm:prSet custT="1"/>
      <dgm:spPr/>
      <dgm:t>
        <a:bodyPr/>
        <a:lstStyle/>
        <a:p>
          <a:r>
            <a:rPr lang="en-US" sz="1200" dirty="0">
              <a:solidFill>
                <a:srgbClr val="FF0000"/>
              </a:solidFill>
            </a:rPr>
            <a:t>Multi-material / Multi-layer requirements</a:t>
          </a:r>
        </a:p>
      </dgm:t>
    </dgm:pt>
    <dgm:pt modelId="{45544A3D-1C06-469F-B878-6895970274C1}" type="parTrans" cxnId="{8ACFBF11-F695-42DF-92B2-DEF0F97594D2}">
      <dgm:prSet/>
      <dgm:spPr/>
      <dgm:t>
        <a:bodyPr/>
        <a:lstStyle/>
        <a:p>
          <a:endParaRPr lang="en-US"/>
        </a:p>
      </dgm:t>
    </dgm:pt>
    <dgm:pt modelId="{7347ADA0-1DD8-40E1-A494-385BA865B87A}" type="sibTrans" cxnId="{8ACFBF11-F695-42DF-92B2-DEF0F97594D2}">
      <dgm:prSet/>
      <dgm:spPr/>
      <dgm:t>
        <a:bodyPr/>
        <a:lstStyle/>
        <a:p>
          <a:endParaRPr lang="en-US"/>
        </a:p>
      </dgm:t>
    </dgm:pt>
    <dgm:pt modelId="{309F7EAD-FAF7-4ACC-8B82-E20A392575C5}">
      <dgm:prSet custT="1"/>
      <dgm:spPr/>
      <dgm:t>
        <a:bodyPr/>
        <a:lstStyle/>
        <a:p>
          <a:r>
            <a:rPr lang="en-US" sz="1200" dirty="0">
              <a:solidFill>
                <a:srgbClr val="FF0000"/>
              </a:solidFill>
            </a:rPr>
            <a:t>Specialty vs. Commodity output (resolution, speed, size dimension)</a:t>
          </a:r>
        </a:p>
      </dgm:t>
    </dgm:pt>
    <dgm:pt modelId="{8D5FA19B-D9E0-4628-8894-49CE48DF9005}" type="parTrans" cxnId="{03756A6B-CA17-4E91-90FB-698EA8C09312}">
      <dgm:prSet/>
      <dgm:spPr/>
      <dgm:t>
        <a:bodyPr/>
        <a:lstStyle/>
        <a:p>
          <a:endParaRPr lang="en-US"/>
        </a:p>
      </dgm:t>
    </dgm:pt>
    <dgm:pt modelId="{5DF4C3AD-F529-4EE6-8243-B4CD001B184E}" type="sibTrans" cxnId="{03756A6B-CA17-4E91-90FB-698EA8C09312}">
      <dgm:prSet/>
      <dgm:spPr/>
      <dgm:t>
        <a:bodyPr/>
        <a:lstStyle/>
        <a:p>
          <a:endParaRPr lang="en-US"/>
        </a:p>
      </dgm:t>
    </dgm:pt>
    <dgm:pt modelId="{FD833032-4EA0-4F30-AB16-37B8D7715F85}">
      <dgm:prSet custT="1"/>
      <dgm:spPr/>
      <dgm:t>
        <a:bodyPr/>
        <a:lstStyle/>
        <a:p>
          <a:r>
            <a:rPr lang="en-US" sz="1200" dirty="0">
              <a:solidFill>
                <a:srgbClr val="FF0000"/>
              </a:solidFill>
            </a:rPr>
            <a:t>Planar vs. 3-axis / 5-axis</a:t>
          </a:r>
        </a:p>
      </dgm:t>
    </dgm:pt>
    <dgm:pt modelId="{8C296321-BBB8-4BE9-AC51-38A6F1FAD4EF}" type="parTrans" cxnId="{F5B8B425-125B-4FB4-B2B5-9FA02FCF6A81}">
      <dgm:prSet/>
      <dgm:spPr/>
      <dgm:t>
        <a:bodyPr/>
        <a:lstStyle/>
        <a:p>
          <a:endParaRPr lang="en-US"/>
        </a:p>
      </dgm:t>
    </dgm:pt>
    <dgm:pt modelId="{89437DAC-D4F5-44CA-8647-CB6201032111}" type="sibTrans" cxnId="{F5B8B425-125B-4FB4-B2B5-9FA02FCF6A81}">
      <dgm:prSet/>
      <dgm:spPr/>
      <dgm:t>
        <a:bodyPr/>
        <a:lstStyle/>
        <a:p>
          <a:endParaRPr lang="en-US"/>
        </a:p>
      </dgm:t>
    </dgm:pt>
    <dgm:pt modelId="{4CC3FAFF-EBA8-4E02-BA8D-58D323E6B574}">
      <dgm:prSet custT="1"/>
      <dgm:spPr/>
      <dgm:t>
        <a:bodyPr/>
        <a:lstStyle/>
        <a:p>
          <a:r>
            <a:rPr lang="en-US" sz="1200" b="0" dirty="0">
              <a:solidFill>
                <a:srgbClr val="FF0000"/>
              </a:solidFill>
            </a:rPr>
            <a:t>Compatible materials </a:t>
          </a:r>
          <a:br>
            <a:rPr lang="en-US" sz="1200" b="0" dirty="0">
              <a:solidFill>
                <a:srgbClr val="FF0000"/>
              </a:solidFill>
            </a:rPr>
          </a:br>
          <a:r>
            <a:rPr lang="en-US" sz="1200" b="0" dirty="0">
              <a:solidFill>
                <a:srgbClr val="FF0000"/>
              </a:solidFill>
            </a:rPr>
            <a:t>(Inks)</a:t>
          </a:r>
        </a:p>
      </dgm:t>
    </dgm:pt>
    <dgm:pt modelId="{EB3DBAA9-D62F-4457-A77B-CC399D6A3A14}" type="parTrans" cxnId="{3266E68D-337F-4205-BB6D-C615C21FC444}">
      <dgm:prSet/>
      <dgm:spPr/>
      <dgm:t>
        <a:bodyPr/>
        <a:lstStyle/>
        <a:p>
          <a:endParaRPr lang="en-US"/>
        </a:p>
      </dgm:t>
    </dgm:pt>
    <dgm:pt modelId="{5703671A-B8E4-4C51-9A7F-855DE152E143}" type="sibTrans" cxnId="{3266E68D-337F-4205-BB6D-C615C21FC444}">
      <dgm:prSet/>
      <dgm:spPr/>
      <dgm:t>
        <a:bodyPr/>
        <a:lstStyle/>
        <a:p>
          <a:endParaRPr lang="en-US"/>
        </a:p>
      </dgm:t>
    </dgm:pt>
    <dgm:pt modelId="{8CDC4E33-77F3-D14A-AA75-4F0158ACB78E}">
      <dgm:prSet custT="1"/>
      <dgm:spPr/>
      <dgm:t>
        <a:bodyPr/>
        <a:lstStyle/>
        <a:p>
          <a:r>
            <a:rPr lang="en-US" sz="1200" dirty="0">
              <a:solidFill>
                <a:srgbClr val="FF0000"/>
              </a:solidFill>
            </a:rPr>
            <a:t>Inkjet</a:t>
          </a:r>
        </a:p>
      </dgm:t>
    </dgm:pt>
    <dgm:pt modelId="{320943DB-ECE3-494E-A503-EE23550D3ACA}" type="parTrans" cxnId="{7B6F580D-E8E9-1C4D-A174-CF3997F20DA1}">
      <dgm:prSet/>
      <dgm:spPr/>
      <dgm:t>
        <a:bodyPr/>
        <a:lstStyle/>
        <a:p>
          <a:endParaRPr lang="en-US"/>
        </a:p>
      </dgm:t>
    </dgm:pt>
    <dgm:pt modelId="{86390CE4-656C-A242-8FA2-B0B9354FD57F}" type="sibTrans" cxnId="{7B6F580D-E8E9-1C4D-A174-CF3997F20DA1}">
      <dgm:prSet/>
      <dgm:spPr/>
      <dgm:t>
        <a:bodyPr/>
        <a:lstStyle/>
        <a:p>
          <a:endParaRPr lang="en-US"/>
        </a:p>
      </dgm:t>
    </dgm:pt>
    <dgm:pt modelId="{FCB7440D-5C3E-114C-8C8F-3AE972886EFC}">
      <dgm:prSet custT="1"/>
      <dgm:spPr/>
      <dgm:t>
        <a:bodyPr/>
        <a:lstStyle/>
        <a:p>
          <a:r>
            <a:rPr lang="en-US" sz="1200" dirty="0">
              <a:solidFill>
                <a:srgbClr val="FF0000"/>
              </a:solidFill>
            </a:rPr>
            <a:t>Direct Write</a:t>
          </a:r>
        </a:p>
      </dgm:t>
    </dgm:pt>
    <dgm:pt modelId="{50889B2C-C042-8D4B-916C-13A1FC68D73A}" type="parTrans" cxnId="{14B85E77-C57E-6547-8B62-EDBEED083498}">
      <dgm:prSet/>
      <dgm:spPr/>
      <dgm:t>
        <a:bodyPr/>
        <a:lstStyle/>
        <a:p>
          <a:endParaRPr lang="en-US"/>
        </a:p>
      </dgm:t>
    </dgm:pt>
    <dgm:pt modelId="{2672F17D-1637-3C47-9E32-2CCAC98BCAAE}" type="sibTrans" cxnId="{14B85E77-C57E-6547-8B62-EDBEED083498}">
      <dgm:prSet/>
      <dgm:spPr/>
      <dgm:t>
        <a:bodyPr/>
        <a:lstStyle/>
        <a:p>
          <a:endParaRPr lang="en-US"/>
        </a:p>
      </dgm:t>
    </dgm:pt>
    <dgm:pt modelId="{34CBA498-E9B6-3145-9EF7-4B2D2CC99077}">
      <dgm:prSet custT="1"/>
      <dgm:spPr/>
      <dgm:t>
        <a:bodyPr/>
        <a:lstStyle/>
        <a:p>
          <a:r>
            <a:rPr lang="en-US" sz="1200" dirty="0">
              <a:solidFill>
                <a:srgbClr val="FF0000"/>
              </a:solidFill>
            </a:rPr>
            <a:t>Thermal Transfer</a:t>
          </a:r>
        </a:p>
      </dgm:t>
    </dgm:pt>
    <dgm:pt modelId="{BAEB7D2B-55F1-5D48-AEBF-8025FA25FB9A}" type="parTrans" cxnId="{2720F01C-6B87-C047-806D-A938F3A54006}">
      <dgm:prSet/>
      <dgm:spPr/>
      <dgm:t>
        <a:bodyPr/>
        <a:lstStyle/>
        <a:p>
          <a:endParaRPr lang="en-US"/>
        </a:p>
      </dgm:t>
    </dgm:pt>
    <dgm:pt modelId="{1779AAF7-F778-A442-A546-B44857BE5BBC}" type="sibTrans" cxnId="{2720F01C-6B87-C047-806D-A938F3A54006}">
      <dgm:prSet/>
      <dgm:spPr/>
      <dgm:t>
        <a:bodyPr/>
        <a:lstStyle/>
        <a:p>
          <a:endParaRPr lang="en-US"/>
        </a:p>
      </dgm:t>
    </dgm:pt>
    <dgm:pt modelId="{AC744326-C844-7749-A499-213C4E9163FD}">
      <dgm:prSet custT="1"/>
      <dgm:spPr/>
      <dgm:t>
        <a:bodyPr/>
        <a:lstStyle/>
        <a:p>
          <a:r>
            <a:rPr lang="en-US" sz="1200" dirty="0">
              <a:solidFill>
                <a:srgbClr val="FF0000"/>
              </a:solidFill>
            </a:rPr>
            <a:t>Flexographic</a:t>
          </a:r>
        </a:p>
      </dgm:t>
    </dgm:pt>
    <dgm:pt modelId="{9F65427C-3439-C047-AD8F-F5527EC70F92}" type="parTrans" cxnId="{87B63435-C37B-4947-998E-6DF25FA6E3EE}">
      <dgm:prSet/>
      <dgm:spPr/>
      <dgm:t>
        <a:bodyPr/>
        <a:lstStyle/>
        <a:p>
          <a:endParaRPr lang="en-US"/>
        </a:p>
      </dgm:t>
    </dgm:pt>
    <dgm:pt modelId="{2BFC26B7-5869-474B-83B7-27CF3289D504}" type="sibTrans" cxnId="{87B63435-C37B-4947-998E-6DF25FA6E3EE}">
      <dgm:prSet/>
      <dgm:spPr/>
      <dgm:t>
        <a:bodyPr/>
        <a:lstStyle/>
        <a:p>
          <a:endParaRPr lang="en-US"/>
        </a:p>
      </dgm:t>
    </dgm:pt>
    <dgm:pt modelId="{1266E780-0C89-F349-9335-F58DACD335F6}">
      <dgm:prSet custT="1"/>
      <dgm:spPr/>
      <dgm:t>
        <a:bodyPr/>
        <a:lstStyle/>
        <a:p>
          <a:r>
            <a:rPr lang="en-US" sz="1200" dirty="0">
              <a:solidFill>
                <a:srgbClr val="FF0000"/>
              </a:solidFill>
            </a:rPr>
            <a:t>Spray Coating</a:t>
          </a:r>
        </a:p>
      </dgm:t>
    </dgm:pt>
    <dgm:pt modelId="{2AB1A79D-9F84-664B-B943-D4E944E48ED3}" type="parTrans" cxnId="{517D95CD-D706-6C4A-8FE9-32CFB58C7191}">
      <dgm:prSet/>
      <dgm:spPr/>
      <dgm:t>
        <a:bodyPr/>
        <a:lstStyle/>
        <a:p>
          <a:endParaRPr lang="en-US"/>
        </a:p>
      </dgm:t>
    </dgm:pt>
    <dgm:pt modelId="{8BBBF1C7-B10F-5D4D-9E74-1BF60255B3DE}" type="sibTrans" cxnId="{517D95CD-D706-6C4A-8FE9-32CFB58C7191}">
      <dgm:prSet/>
      <dgm:spPr/>
      <dgm:t>
        <a:bodyPr/>
        <a:lstStyle/>
        <a:p>
          <a:endParaRPr lang="en-US"/>
        </a:p>
      </dgm:t>
    </dgm:pt>
    <dgm:pt modelId="{3FD0B6FD-6676-9D4C-B51B-06D7D8B2E711}">
      <dgm:prSet custT="1"/>
      <dgm:spPr/>
      <dgm:t>
        <a:bodyPr/>
        <a:lstStyle/>
        <a:p>
          <a:r>
            <a:rPr lang="en-US" sz="1200" dirty="0">
              <a:solidFill>
                <a:srgbClr val="FF0000"/>
              </a:solidFill>
            </a:rPr>
            <a:t>Spin Coating</a:t>
          </a:r>
        </a:p>
      </dgm:t>
    </dgm:pt>
    <dgm:pt modelId="{5F86C55B-51B3-1547-9E7C-696741265177}" type="parTrans" cxnId="{0C07D553-FF42-4A44-8812-898D0ACDF645}">
      <dgm:prSet/>
      <dgm:spPr/>
      <dgm:t>
        <a:bodyPr/>
        <a:lstStyle/>
        <a:p>
          <a:endParaRPr lang="en-US"/>
        </a:p>
      </dgm:t>
    </dgm:pt>
    <dgm:pt modelId="{54FB1851-6C4B-B046-AF20-A8849518F9A1}" type="sibTrans" cxnId="{0C07D553-FF42-4A44-8812-898D0ACDF645}">
      <dgm:prSet/>
      <dgm:spPr/>
      <dgm:t>
        <a:bodyPr/>
        <a:lstStyle/>
        <a:p>
          <a:endParaRPr lang="en-US"/>
        </a:p>
      </dgm:t>
    </dgm:pt>
    <dgm:pt modelId="{4D6D868B-5A90-A344-A266-20AE7F61D0C1}" type="pres">
      <dgm:prSet presAssocID="{F8273C8A-E2E1-4E88-98F3-9FC3B239F436}" presName="Name0" presStyleCnt="0">
        <dgm:presLayoutVars>
          <dgm:dir/>
          <dgm:animLvl val="lvl"/>
          <dgm:resizeHandles val="exact"/>
        </dgm:presLayoutVars>
      </dgm:prSet>
      <dgm:spPr/>
    </dgm:pt>
    <dgm:pt modelId="{3E8FE00C-74FB-EC4B-80CC-12C4F6C79DD2}" type="pres">
      <dgm:prSet presAssocID="{1B3C0B36-FA1F-4E83-9D46-967F348704F2}" presName="boxAndChildren" presStyleCnt="0"/>
      <dgm:spPr/>
    </dgm:pt>
    <dgm:pt modelId="{47BFA7D7-C1A2-9741-A1CF-1DBF9D87C614}" type="pres">
      <dgm:prSet presAssocID="{1B3C0B36-FA1F-4E83-9D46-967F348704F2}" presName="parentTextBox" presStyleLbl="node1" presStyleIdx="0" presStyleCnt="2"/>
      <dgm:spPr/>
    </dgm:pt>
    <dgm:pt modelId="{09132852-6D8B-F641-8C30-4629BCAC1EAB}" type="pres">
      <dgm:prSet presAssocID="{1B3C0B36-FA1F-4E83-9D46-967F348704F2}" presName="entireBox" presStyleLbl="node1" presStyleIdx="0" presStyleCnt="2"/>
      <dgm:spPr/>
    </dgm:pt>
    <dgm:pt modelId="{9CE1C68B-5E2E-1D4D-B716-527A2E4A1572}" type="pres">
      <dgm:prSet presAssocID="{1B3C0B36-FA1F-4E83-9D46-967F348704F2}" presName="descendantBox" presStyleCnt="0"/>
      <dgm:spPr/>
    </dgm:pt>
    <dgm:pt modelId="{457DFD11-1E11-9C49-8E0C-E3B3B765DD2A}" type="pres">
      <dgm:prSet presAssocID="{5ED69AA4-F4E8-4803-AC97-F9B4FEEE2CDA}" presName="childTextBox" presStyleLbl="fgAccFollowNode1" presStyleIdx="0" presStyleCnt="15">
        <dgm:presLayoutVars>
          <dgm:bulletEnabled val="1"/>
        </dgm:presLayoutVars>
      </dgm:prSet>
      <dgm:spPr/>
    </dgm:pt>
    <dgm:pt modelId="{F2F52A73-E711-A747-B9D5-3C7F98B54E2F}" type="pres">
      <dgm:prSet presAssocID="{DFCE63FA-388A-40F8-92E6-A6A989E89AF1}" presName="childTextBox" presStyleLbl="fgAccFollowNode1" presStyleIdx="1" presStyleCnt="15">
        <dgm:presLayoutVars>
          <dgm:bulletEnabled val="1"/>
        </dgm:presLayoutVars>
      </dgm:prSet>
      <dgm:spPr/>
    </dgm:pt>
    <dgm:pt modelId="{9E74833D-947B-BE4F-9010-A23EB2034E08}" type="pres">
      <dgm:prSet presAssocID="{309F7EAD-FAF7-4ACC-8B82-E20A392575C5}" presName="childTextBox" presStyleLbl="fgAccFollowNode1" presStyleIdx="2" presStyleCnt="15">
        <dgm:presLayoutVars>
          <dgm:bulletEnabled val="1"/>
        </dgm:presLayoutVars>
      </dgm:prSet>
      <dgm:spPr/>
    </dgm:pt>
    <dgm:pt modelId="{51AD2E97-D0C4-D748-8B64-8FCBAA4BB3B9}" type="pres">
      <dgm:prSet presAssocID="{FD833032-4EA0-4F30-AB16-37B8D7715F85}" presName="childTextBox" presStyleLbl="fgAccFollowNode1" presStyleIdx="3" presStyleCnt="15">
        <dgm:presLayoutVars>
          <dgm:bulletEnabled val="1"/>
        </dgm:presLayoutVars>
      </dgm:prSet>
      <dgm:spPr/>
    </dgm:pt>
    <dgm:pt modelId="{C2597B8A-7591-4448-AC36-03E210185258}" type="pres">
      <dgm:prSet presAssocID="{4CC3FAFF-EBA8-4E02-BA8D-58D323E6B574}" presName="childTextBox" presStyleLbl="fgAccFollowNode1" presStyleIdx="4" presStyleCnt="15">
        <dgm:presLayoutVars>
          <dgm:bulletEnabled val="1"/>
        </dgm:presLayoutVars>
      </dgm:prSet>
      <dgm:spPr/>
    </dgm:pt>
    <dgm:pt modelId="{FEB227D9-DA19-8F49-ADF0-633203613948}" type="pres">
      <dgm:prSet presAssocID="{1D42D487-4AB4-4461-9441-97D31F543F72}" presName="sp" presStyleCnt="0"/>
      <dgm:spPr/>
    </dgm:pt>
    <dgm:pt modelId="{680C2311-D8B2-8349-BC3A-F175D63C0737}" type="pres">
      <dgm:prSet presAssocID="{C8310BB4-BAFA-4DA2-8A07-7857AF70B8CF}" presName="arrowAndChildren" presStyleCnt="0"/>
      <dgm:spPr/>
    </dgm:pt>
    <dgm:pt modelId="{037239A0-975C-1F46-A0C3-0091ED6BE929}" type="pres">
      <dgm:prSet presAssocID="{C8310BB4-BAFA-4DA2-8A07-7857AF70B8CF}" presName="parentTextArrow" presStyleLbl="node1" presStyleIdx="0" presStyleCnt="2"/>
      <dgm:spPr/>
    </dgm:pt>
    <dgm:pt modelId="{29FAF6A7-B5AD-E74C-BE11-0A9F7EF11742}" type="pres">
      <dgm:prSet presAssocID="{C8310BB4-BAFA-4DA2-8A07-7857AF70B8CF}" presName="arrow" presStyleLbl="node1" presStyleIdx="1" presStyleCnt="2"/>
      <dgm:spPr/>
    </dgm:pt>
    <dgm:pt modelId="{5AA414CE-C286-0744-8204-86B3A4CB2D26}" type="pres">
      <dgm:prSet presAssocID="{C8310BB4-BAFA-4DA2-8A07-7857AF70B8CF}" presName="descendantArrow" presStyleCnt="0"/>
      <dgm:spPr/>
    </dgm:pt>
    <dgm:pt modelId="{D2604650-0222-7940-8241-5DA99901083F}" type="pres">
      <dgm:prSet presAssocID="{F4CF28E2-F160-4274-BB41-DE8AA9DE9329}" presName="childTextArrow" presStyleLbl="fgAccFollowNode1" presStyleIdx="5" presStyleCnt="15">
        <dgm:presLayoutVars>
          <dgm:bulletEnabled val="1"/>
        </dgm:presLayoutVars>
      </dgm:prSet>
      <dgm:spPr/>
    </dgm:pt>
    <dgm:pt modelId="{A0B6915D-11D9-7444-A0C3-CEB06C61502E}" type="pres">
      <dgm:prSet presAssocID="{4808E6DA-D4D1-4E0F-A141-EF49D14DD014}" presName="childTextArrow" presStyleLbl="fgAccFollowNode1" presStyleIdx="6" presStyleCnt="15">
        <dgm:presLayoutVars>
          <dgm:bulletEnabled val="1"/>
        </dgm:presLayoutVars>
      </dgm:prSet>
      <dgm:spPr/>
    </dgm:pt>
    <dgm:pt modelId="{07674F95-2221-204D-B9A7-61A15A3C7899}" type="pres">
      <dgm:prSet presAssocID="{11ACDDBE-7C16-47D1-AE48-AAB96C6C3357}" presName="childTextArrow" presStyleLbl="fgAccFollowNode1" presStyleIdx="7" presStyleCnt="15">
        <dgm:presLayoutVars>
          <dgm:bulletEnabled val="1"/>
        </dgm:presLayoutVars>
      </dgm:prSet>
      <dgm:spPr/>
    </dgm:pt>
    <dgm:pt modelId="{CA505D9B-B31F-1F4E-847B-A918F2EF3E10}" type="pres">
      <dgm:prSet presAssocID="{8CDC4E33-77F3-D14A-AA75-4F0158ACB78E}" presName="childTextArrow" presStyleLbl="fgAccFollowNode1" presStyleIdx="8" presStyleCnt="15">
        <dgm:presLayoutVars>
          <dgm:bulletEnabled val="1"/>
        </dgm:presLayoutVars>
      </dgm:prSet>
      <dgm:spPr/>
    </dgm:pt>
    <dgm:pt modelId="{44144C0B-1A35-804A-AB17-5F4419A095D1}" type="pres">
      <dgm:prSet presAssocID="{FCB7440D-5C3E-114C-8C8F-3AE972886EFC}" presName="childTextArrow" presStyleLbl="fgAccFollowNode1" presStyleIdx="9" presStyleCnt="15">
        <dgm:presLayoutVars>
          <dgm:bulletEnabled val="1"/>
        </dgm:presLayoutVars>
      </dgm:prSet>
      <dgm:spPr/>
    </dgm:pt>
    <dgm:pt modelId="{B193420E-2488-6E48-A2C5-082DCC7978C5}" type="pres">
      <dgm:prSet presAssocID="{34CBA498-E9B6-3145-9EF7-4B2D2CC99077}" presName="childTextArrow" presStyleLbl="fgAccFollowNode1" presStyleIdx="10" presStyleCnt="15">
        <dgm:presLayoutVars>
          <dgm:bulletEnabled val="1"/>
        </dgm:presLayoutVars>
      </dgm:prSet>
      <dgm:spPr/>
    </dgm:pt>
    <dgm:pt modelId="{25AD33E5-3A6B-F84C-9CAD-992E8D7425E8}" type="pres">
      <dgm:prSet presAssocID="{AC744326-C844-7749-A499-213C4E9163FD}" presName="childTextArrow" presStyleLbl="fgAccFollowNode1" presStyleIdx="11" presStyleCnt="15">
        <dgm:presLayoutVars>
          <dgm:bulletEnabled val="1"/>
        </dgm:presLayoutVars>
      </dgm:prSet>
      <dgm:spPr/>
    </dgm:pt>
    <dgm:pt modelId="{BD9C3E45-E72F-A845-B6F5-05EDC7318D08}" type="pres">
      <dgm:prSet presAssocID="{1266E780-0C89-F349-9335-F58DACD335F6}" presName="childTextArrow" presStyleLbl="fgAccFollowNode1" presStyleIdx="12" presStyleCnt="15">
        <dgm:presLayoutVars>
          <dgm:bulletEnabled val="1"/>
        </dgm:presLayoutVars>
      </dgm:prSet>
      <dgm:spPr/>
    </dgm:pt>
    <dgm:pt modelId="{36716F48-8AF3-B842-846F-B13CC341F609}" type="pres">
      <dgm:prSet presAssocID="{3FD0B6FD-6676-9D4C-B51B-06D7D8B2E711}" presName="childTextArrow" presStyleLbl="fgAccFollowNode1" presStyleIdx="13" presStyleCnt="15">
        <dgm:presLayoutVars>
          <dgm:bulletEnabled val="1"/>
        </dgm:presLayoutVars>
      </dgm:prSet>
      <dgm:spPr/>
    </dgm:pt>
    <dgm:pt modelId="{9356945D-8AF3-584F-BEFF-388D1B6DC029}" type="pres">
      <dgm:prSet presAssocID="{D27B8C0A-9B38-42C8-96AF-F95591044F19}" presName="childTextArrow" presStyleLbl="fgAccFollowNode1" presStyleIdx="14" presStyleCnt="15">
        <dgm:presLayoutVars>
          <dgm:bulletEnabled val="1"/>
        </dgm:presLayoutVars>
      </dgm:prSet>
      <dgm:spPr/>
    </dgm:pt>
  </dgm:ptLst>
  <dgm:cxnLst>
    <dgm:cxn modelId="{3E452500-5D11-4549-A366-849BA86F193F}" type="presOf" srcId="{4CC3FAFF-EBA8-4E02-BA8D-58D323E6B574}" destId="{C2597B8A-7591-4448-AC36-03E210185258}" srcOrd="0" destOrd="0" presId="urn:microsoft.com/office/officeart/2005/8/layout/process4"/>
    <dgm:cxn modelId="{69095D00-0A67-4933-9AFB-00D7D913F30A}" srcId="{C8310BB4-BAFA-4DA2-8A07-7857AF70B8CF}" destId="{D27B8C0A-9B38-42C8-96AF-F95591044F19}" srcOrd="9" destOrd="0" parTransId="{BE6F4E53-8EAF-4892-B555-F21B39E7A8DC}" sibTransId="{F520F2AA-CB5D-4918-8D71-79E9E0E64C37}"/>
    <dgm:cxn modelId="{7B6F580D-E8E9-1C4D-A174-CF3997F20DA1}" srcId="{C8310BB4-BAFA-4DA2-8A07-7857AF70B8CF}" destId="{8CDC4E33-77F3-D14A-AA75-4F0158ACB78E}" srcOrd="3" destOrd="0" parTransId="{320943DB-ECE3-494E-A503-EE23550D3ACA}" sibTransId="{86390CE4-656C-A242-8FA2-B0B9354FD57F}"/>
    <dgm:cxn modelId="{4ACA6F0E-304E-4247-8E45-E67230B00975}" srcId="{C8310BB4-BAFA-4DA2-8A07-7857AF70B8CF}" destId="{11ACDDBE-7C16-47D1-AE48-AAB96C6C3357}" srcOrd="2" destOrd="0" parTransId="{AEB2623E-1CD6-4554-8B0C-E8BBA771B278}" sibTransId="{71A70094-6898-4509-B401-6402B3C33E3E}"/>
    <dgm:cxn modelId="{C5965911-4CC3-EB4F-BB9C-4728CDB8420E}" type="presOf" srcId="{FCB7440D-5C3E-114C-8C8F-3AE972886EFC}" destId="{44144C0B-1A35-804A-AB17-5F4419A095D1}" srcOrd="0" destOrd="0" presId="urn:microsoft.com/office/officeart/2005/8/layout/process4"/>
    <dgm:cxn modelId="{8ACFBF11-F695-42DF-92B2-DEF0F97594D2}" srcId="{1B3C0B36-FA1F-4E83-9D46-967F348704F2}" destId="{DFCE63FA-388A-40F8-92E6-A6A989E89AF1}" srcOrd="1" destOrd="0" parTransId="{45544A3D-1C06-469F-B878-6895970274C1}" sibTransId="{7347ADA0-1DD8-40E1-A494-385BA865B87A}"/>
    <dgm:cxn modelId="{422FC111-01E5-E749-AB6B-4A17723652D7}" type="presOf" srcId="{5ED69AA4-F4E8-4803-AC97-F9B4FEEE2CDA}" destId="{457DFD11-1E11-9C49-8E0C-E3B3B765DD2A}" srcOrd="0" destOrd="0" presId="urn:microsoft.com/office/officeart/2005/8/layout/process4"/>
    <dgm:cxn modelId="{2720F01C-6B87-C047-806D-A938F3A54006}" srcId="{C8310BB4-BAFA-4DA2-8A07-7857AF70B8CF}" destId="{34CBA498-E9B6-3145-9EF7-4B2D2CC99077}" srcOrd="5" destOrd="0" parTransId="{BAEB7D2B-55F1-5D48-AEBF-8025FA25FB9A}" sibTransId="{1779AAF7-F778-A442-A546-B44857BE5BBC}"/>
    <dgm:cxn modelId="{F5B8B425-125B-4FB4-B2B5-9FA02FCF6A81}" srcId="{1B3C0B36-FA1F-4E83-9D46-967F348704F2}" destId="{FD833032-4EA0-4F30-AB16-37B8D7715F85}" srcOrd="3" destOrd="0" parTransId="{8C296321-BBB8-4BE9-AC51-38A6F1FAD4EF}" sibTransId="{89437DAC-D4F5-44CA-8647-CB6201032111}"/>
    <dgm:cxn modelId="{87B63435-C37B-4947-998E-6DF25FA6E3EE}" srcId="{C8310BB4-BAFA-4DA2-8A07-7857AF70B8CF}" destId="{AC744326-C844-7749-A499-213C4E9163FD}" srcOrd="6" destOrd="0" parTransId="{9F65427C-3439-C047-AD8F-F5527EC70F92}" sibTransId="{2BFC26B7-5869-474B-83B7-27CF3289D504}"/>
    <dgm:cxn modelId="{0A29F763-2358-476E-8639-B4E9E15A05FA}" srcId="{C8310BB4-BAFA-4DA2-8A07-7857AF70B8CF}" destId="{4808E6DA-D4D1-4E0F-A141-EF49D14DD014}" srcOrd="1" destOrd="0" parTransId="{1EC77548-030B-4075-9F91-0B9165CBB097}" sibTransId="{0DB6C8E9-2563-48E8-9806-5A1D70CD2D11}"/>
    <dgm:cxn modelId="{E22BAA66-E170-41CA-8066-87FE5D143E17}" srcId="{1B3C0B36-FA1F-4E83-9D46-967F348704F2}" destId="{5ED69AA4-F4E8-4803-AC97-F9B4FEEE2CDA}" srcOrd="0" destOrd="0" parTransId="{784FCDC1-F2F9-4441-94EF-810D95662D06}" sibTransId="{94C63466-D7BF-4B5E-9635-729E51BADA8D}"/>
    <dgm:cxn modelId="{5E154949-B97F-DF42-88E7-6F7532EF355C}" type="presOf" srcId="{C8310BB4-BAFA-4DA2-8A07-7857AF70B8CF}" destId="{037239A0-975C-1F46-A0C3-0091ED6BE929}" srcOrd="0" destOrd="0" presId="urn:microsoft.com/office/officeart/2005/8/layout/process4"/>
    <dgm:cxn modelId="{03756A6B-CA17-4E91-90FB-698EA8C09312}" srcId="{1B3C0B36-FA1F-4E83-9D46-967F348704F2}" destId="{309F7EAD-FAF7-4ACC-8B82-E20A392575C5}" srcOrd="2" destOrd="0" parTransId="{8D5FA19B-D9E0-4628-8894-49CE48DF9005}" sibTransId="{5DF4C3AD-F529-4EE6-8243-B4CD001B184E}"/>
    <dgm:cxn modelId="{3A30746D-0913-FB4A-B0CE-A8E5DF859A87}" type="presOf" srcId="{F4CF28E2-F160-4274-BB41-DE8AA9DE9329}" destId="{D2604650-0222-7940-8241-5DA99901083F}" srcOrd="0" destOrd="0" presId="urn:microsoft.com/office/officeart/2005/8/layout/process4"/>
    <dgm:cxn modelId="{A588FD50-1E37-024C-BF22-8ACCA0E7B2A0}" type="presOf" srcId="{11ACDDBE-7C16-47D1-AE48-AAB96C6C3357}" destId="{07674F95-2221-204D-B9A7-61A15A3C7899}" srcOrd="0" destOrd="0" presId="urn:microsoft.com/office/officeart/2005/8/layout/process4"/>
    <dgm:cxn modelId="{0C07D553-FF42-4A44-8812-898D0ACDF645}" srcId="{C8310BB4-BAFA-4DA2-8A07-7857AF70B8CF}" destId="{3FD0B6FD-6676-9D4C-B51B-06D7D8B2E711}" srcOrd="8" destOrd="0" parTransId="{5F86C55B-51B3-1547-9E7C-696741265177}" sibTransId="{54FB1851-6C4B-B046-AF20-A8849518F9A1}"/>
    <dgm:cxn modelId="{14B85E77-C57E-6547-8B62-EDBEED083498}" srcId="{C8310BB4-BAFA-4DA2-8A07-7857AF70B8CF}" destId="{FCB7440D-5C3E-114C-8C8F-3AE972886EFC}" srcOrd="4" destOrd="0" parTransId="{50889B2C-C042-8D4B-916C-13A1FC68D73A}" sibTransId="{2672F17D-1637-3C47-9E32-2CCAC98BCAAE}"/>
    <dgm:cxn modelId="{3EFD047B-FAB8-D04D-8F5B-6E15C7F6DDFD}" type="presOf" srcId="{309F7EAD-FAF7-4ACC-8B82-E20A392575C5}" destId="{9E74833D-947B-BE4F-9010-A23EB2034E08}" srcOrd="0" destOrd="0" presId="urn:microsoft.com/office/officeart/2005/8/layout/process4"/>
    <dgm:cxn modelId="{CDFD6980-7824-1342-BB6B-76774B676E70}" type="presOf" srcId="{D27B8C0A-9B38-42C8-96AF-F95591044F19}" destId="{9356945D-8AF3-584F-BEFF-388D1B6DC029}" srcOrd="0" destOrd="0" presId="urn:microsoft.com/office/officeart/2005/8/layout/process4"/>
    <dgm:cxn modelId="{3266E68D-337F-4205-BB6D-C615C21FC444}" srcId="{1B3C0B36-FA1F-4E83-9D46-967F348704F2}" destId="{4CC3FAFF-EBA8-4E02-BA8D-58D323E6B574}" srcOrd="4" destOrd="0" parTransId="{EB3DBAA9-D62F-4457-A77B-CC399D6A3A14}" sibTransId="{5703671A-B8E4-4C51-9A7F-855DE152E143}"/>
    <dgm:cxn modelId="{77E8D590-E65F-5A43-8B17-8B8799641375}" type="presOf" srcId="{4808E6DA-D4D1-4E0F-A141-EF49D14DD014}" destId="{A0B6915D-11D9-7444-A0C3-CEB06C61502E}" srcOrd="0" destOrd="0" presId="urn:microsoft.com/office/officeart/2005/8/layout/process4"/>
    <dgm:cxn modelId="{023D5692-7A11-B841-AA81-E612B8B0C1C3}" type="presOf" srcId="{3FD0B6FD-6676-9D4C-B51B-06D7D8B2E711}" destId="{36716F48-8AF3-B842-846F-B13CC341F609}" srcOrd="0" destOrd="0" presId="urn:microsoft.com/office/officeart/2005/8/layout/process4"/>
    <dgm:cxn modelId="{4148F796-9406-4E46-95F6-D70CAB55699F}" srcId="{F8273C8A-E2E1-4E88-98F3-9FC3B239F436}" destId="{1B3C0B36-FA1F-4E83-9D46-967F348704F2}" srcOrd="1" destOrd="0" parTransId="{D4CA284E-243E-454E-AB89-AA525A4C17B1}" sibTransId="{51EE6EC3-0670-4C8B-8754-67863774DAE2}"/>
    <dgm:cxn modelId="{57BB05AC-DABF-434E-9020-3A73C77532F3}" type="presOf" srcId="{FD833032-4EA0-4F30-AB16-37B8D7715F85}" destId="{51AD2E97-D0C4-D748-8B64-8FCBAA4BB3B9}" srcOrd="0" destOrd="0" presId="urn:microsoft.com/office/officeart/2005/8/layout/process4"/>
    <dgm:cxn modelId="{752EADB1-E6C0-704D-B7E6-6C247F13050A}" type="presOf" srcId="{DFCE63FA-388A-40F8-92E6-A6A989E89AF1}" destId="{F2F52A73-E711-A747-B9D5-3C7F98B54E2F}" srcOrd="0" destOrd="0" presId="urn:microsoft.com/office/officeart/2005/8/layout/process4"/>
    <dgm:cxn modelId="{D4E99BC5-15F2-419E-AEA8-40AD57236B21}" srcId="{C8310BB4-BAFA-4DA2-8A07-7857AF70B8CF}" destId="{F4CF28E2-F160-4274-BB41-DE8AA9DE9329}" srcOrd="0" destOrd="0" parTransId="{E89443CE-1A1B-4E44-B96F-AD178845DCA4}" sibTransId="{71E33E3B-2032-4A34-9A34-836CE4ADAE9F}"/>
    <dgm:cxn modelId="{3E15D5C9-C604-4A69-9A02-19DD260980CA}" srcId="{F8273C8A-E2E1-4E88-98F3-9FC3B239F436}" destId="{C8310BB4-BAFA-4DA2-8A07-7857AF70B8CF}" srcOrd="0" destOrd="0" parTransId="{4EF053DF-EF45-4BE1-82E4-71D4D7616BE4}" sibTransId="{1D42D487-4AB4-4461-9441-97D31F543F72}"/>
    <dgm:cxn modelId="{6C99C3CA-95D8-A34F-B86A-ADEB2022C56A}" type="presOf" srcId="{1B3C0B36-FA1F-4E83-9D46-967F348704F2}" destId="{47BFA7D7-C1A2-9741-A1CF-1DBF9D87C614}" srcOrd="0" destOrd="0" presId="urn:microsoft.com/office/officeart/2005/8/layout/process4"/>
    <dgm:cxn modelId="{C6A8B0CC-E732-DA4B-9ED8-E7221E506CF3}" type="presOf" srcId="{F8273C8A-E2E1-4E88-98F3-9FC3B239F436}" destId="{4D6D868B-5A90-A344-A266-20AE7F61D0C1}" srcOrd="0" destOrd="0" presId="urn:microsoft.com/office/officeart/2005/8/layout/process4"/>
    <dgm:cxn modelId="{517D95CD-D706-6C4A-8FE9-32CFB58C7191}" srcId="{C8310BB4-BAFA-4DA2-8A07-7857AF70B8CF}" destId="{1266E780-0C89-F349-9335-F58DACD335F6}" srcOrd="7" destOrd="0" parTransId="{2AB1A79D-9F84-664B-B943-D4E944E48ED3}" sibTransId="{8BBBF1C7-B10F-5D4D-9E74-1BF60255B3DE}"/>
    <dgm:cxn modelId="{203144CE-D487-8A4E-95ED-E61FA03ACD77}" type="presOf" srcId="{1266E780-0C89-F349-9335-F58DACD335F6}" destId="{BD9C3E45-E72F-A845-B6F5-05EDC7318D08}" srcOrd="0" destOrd="0" presId="urn:microsoft.com/office/officeart/2005/8/layout/process4"/>
    <dgm:cxn modelId="{288F1ACF-2602-5448-8000-537AA715815B}" type="presOf" srcId="{34CBA498-E9B6-3145-9EF7-4B2D2CC99077}" destId="{B193420E-2488-6E48-A2C5-082DCC7978C5}" srcOrd="0" destOrd="0" presId="urn:microsoft.com/office/officeart/2005/8/layout/process4"/>
    <dgm:cxn modelId="{FCAF70D4-A7BA-8841-AA91-9D474B37FCE8}" type="presOf" srcId="{AC744326-C844-7749-A499-213C4E9163FD}" destId="{25AD33E5-3A6B-F84C-9CAD-992E8D7425E8}" srcOrd="0" destOrd="0" presId="urn:microsoft.com/office/officeart/2005/8/layout/process4"/>
    <dgm:cxn modelId="{1D1559E3-F63B-7349-990C-6441C9D9AF65}" type="presOf" srcId="{1B3C0B36-FA1F-4E83-9D46-967F348704F2}" destId="{09132852-6D8B-F641-8C30-4629BCAC1EAB}" srcOrd="1" destOrd="0" presId="urn:microsoft.com/office/officeart/2005/8/layout/process4"/>
    <dgm:cxn modelId="{BD0DE3E6-43AB-FD4F-8257-C9E3BAB53A4A}" type="presOf" srcId="{C8310BB4-BAFA-4DA2-8A07-7857AF70B8CF}" destId="{29FAF6A7-B5AD-E74C-BE11-0A9F7EF11742}" srcOrd="1" destOrd="0" presId="urn:microsoft.com/office/officeart/2005/8/layout/process4"/>
    <dgm:cxn modelId="{AD9FFCE6-68E3-BB40-9B36-7943731FC49E}" type="presOf" srcId="{8CDC4E33-77F3-D14A-AA75-4F0158ACB78E}" destId="{CA505D9B-B31F-1F4E-847B-A918F2EF3E10}" srcOrd="0" destOrd="0" presId="urn:microsoft.com/office/officeart/2005/8/layout/process4"/>
    <dgm:cxn modelId="{0749CF01-2AE1-0A45-9018-0A2CBD1B5DC8}" type="presParOf" srcId="{4D6D868B-5A90-A344-A266-20AE7F61D0C1}" destId="{3E8FE00C-74FB-EC4B-80CC-12C4F6C79DD2}" srcOrd="0" destOrd="0" presId="urn:microsoft.com/office/officeart/2005/8/layout/process4"/>
    <dgm:cxn modelId="{81354ACA-8A0D-6A41-8A50-3E8DE9B5A9A4}" type="presParOf" srcId="{3E8FE00C-74FB-EC4B-80CC-12C4F6C79DD2}" destId="{47BFA7D7-C1A2-9741-A1CF-1DBF9D87C614}" srcOrd="0" destOrd="0" presId="urn:microsoft.com/office/officeart/2005/8/layout/process4"/>
    <dgm:cxn modelId="{DF740508-29BA-FA4A-BBFA-FFA671073BA9}" type="presParOf" srcId="{3E8FE00C-74FB-EC4B-80CC-12C4F6C79DD2}" destId="{09132852-6D8B-F641-8C30-4629BCAC1EAB}" srcOrd="1" destOrd="0" presId="urn:microsoft.com/office/officeart/2005/8/layout/process4"/>
    <dgm:cxn modelId="{EE1B8B9C-ACC1-1B44-8F76-8232809C0E29}" type="presParOf" srcId="{3E8FE00C-74FB-EC4B-80CC-12C4F6C79DD2}" destId="{9CE1C68B-5E2E-1D4D-B716-527A2E4A1572}" srcOrd="2" destOrd="0" presId="urn:microsoft.com/office/officeart/2005/8/layout/process4"/>
    <dgm:cxn modelId="{EC202B47-9674-E943-8368-D7E6EE4D2824}" type="presParOf" srcId="{9CE1C68B-5E2E-1D4D-B716-527A2E4A1572}" destId="{457DFD11-1E11-9C49-8E0C-E3B3B765DD2A}" srcOrd="0" destOrd="0" presId="urn:microsoft.com/office/officeart/2005/8/layout/process4"/>
    <dgm:cxn modelId="{54E4C079-3697-5B47-B3CC-62CE92A1F3BD}" type="presParOf" srcId="{9CE1C68B-5E2E-1D4D-B716-527A2E4A1572}" destId="{F2F52A73-E711-A747-B9D5-3C7F98B54E2F}" srcOrd="1" destOrd="0" presId="urn:microsoft.com/office/officeart/2005/8/layout/process4"/>
    <dgm:cxn modelId="{8A867729-E035-904A-B851-16F06DC74BBD}" type="presParOf" srcId="{9CE1C68B-5E2E-1D4D-B716-527A2E4A1572}" destId="{9E74833D-947B-BE4F-9010-A23EB2034E08}" srcOrd="2" destOrd="0" presId="urn:microsoft.com/office/officeart/2005/8/layout/process4"/>
    <dgm:cxn modelId="{8D6CE972-3F6C-3448-87CA-CA1148245971}" type="presParOf" srcId="{9CE1C68B-5E2E-1D4D-B716-527A2E4A1572}" destId="{51AD2E97-D0C4-D748-8B64-8FCBAA4BB3B9}" srcOrd="3" destOrd="0" presId="urn:microsoft.com/office/officeart/2005/8/layout/process4"/>
    <dgm:cxn modelId="{4D330D4E-FAE3-0349-BC53-4C4460802218}" type="presParOf" srcId="{9CE1C68B-5E2E-1D4D-B716-527A2E4A1572}" destId="{C2597B8A-7591-4448-AC36-03E210185258}" srcOrd="4" destOrd="0" presId="urn:microsoft.com/office/officeart/2005/8/layout/process4"/>
    <dgm:cxn modelId="{229AABE3-F4C0-E842-A376-45F19EB4C96F}" type="presParOf" srcId="{4D6D868B-5A90-A344-A266-20AE7F61D0C1}" destId="{FEB227D9-DA19-8F49-ADF0-633203613948}" srcOrd="1" destOrd="0" presId="urn:microsoft.com/office/officeart/2005/8/layout/process4"/>
    <dgm:cxn modelId="{0271CF97-2889-ED45-942C-51F3F21FC1C7}" type="presParOf" srcId="{4D6D868B-5A90-A344-A266-20AE7F61D0C1}" destId="{680C2311-D8B2-8349-BC3A-F175D63C0737}" srcOrd="2" destOrd="0" presId="urn:microsoft.com/office/officeart/2005/8/layout/process4"/>
    <dgm:cxn modelId="{75735FE9-2C0C-9D47-998B-4AE4F9300A1F}" type="presParOf" srcId="{680C2311-D8B2-8349-BC3A-F175D63C0737}" destId="{037239A0-975C-1F46-A0C3-0091ED6BE929}" srcOrd="0" destOrd="0" presId="urn:microsoft.com/office/officeart/2005/8/layout/process4"/>
    <dgm:cxn modelId="{1FDF9224-015A-EB4A-8E5C-94FBF2CAA79A}" type="presParOf" srcId="{680C2311-D8B2-8349-BC3A-F175D63C0737}" destId="{29FAF6A7-B5AD-E74C-BE11-0A9F7EF11742}" srcOrd="1" destOrd="0" presId="urn:microsoft.com/office/officeart/2005/8/layout/process4"/>
    <dgm:cxn modelId="{F24CD61F-360C-EC4D-9BC0-4209CBF0DFC9}" type="presParOf" srcId="{680C2311-D8B2-8349-BC3A-F175D63C0737}" destId="{5AA414CE-C286-0744-8204-86B3A4CB2D26}" srcOrd="2" destOrd="0" presId="urn:microsoft.com/office/officeart/2005/8/layout/process4"/>
    <dgm:cxn modelId="{6428AE15-8A5B-1D4F-A70C-0ED59479DE0B}" type="presParOf" srcId="{5AA414CE-C286-0744-8204-86B3A4CB2D26}" destId="{D2604650-0222-7940-8241-5DA99901083F}" srcOrd="0" destOrd="0" presId="urn:microsoft.com/office/officeart/2005/8/layout/process4"/>
    <dgm:cxn modelId="{2757418A-BFEA-A143-BD63-451CC454E6E6}" type="presParOf" srcId="{5AA414CE-C286-0744-8204-86B3A4CB2D26}" destId="{A0B6915D-11D9-7444-A0C3-CEB06C61502E}" srcOrd="1" destOrd="0" presId="urn:microsoft.com/office/officeart/2005/8/layout/process4"/>
    <dgm:cxn modelId="{3761C711-44D8-E146-B2D1-8F9D798C56F9}" type="presParOf" srcId="{5AA414CE-C286-0744-8204-86B3A4CB2D26}" destId="{07674F95-2221-204D-B9A7-61A15A3C7899}" srcOrd="2" destOrd="0" presId="urn:microsoft.com/office/officeart/2005/8/layout/process4"/>
    <dgm:cxn modelId="{289C5FCE-0698-E445-91D6-229CB10BB1CB}" type="presParOf" srcId="{5AA414CE-C286-0744-8204-86B3A4CB2D26}" destId="{CA505D9B-B31F-1F4E-847B-A918F2EF3E10}" srcOrd="3" destOrd="0" presId="urn:microsoft.com/office/officeart/2005/8/layout/process4"/>
    <dgm:cxn modelId="{305B58EE-788E-074D-8A7E-2E34BEE91256}" type="presParOf" srcId="{5AA414CE-C286-0744-8204-86B3A4CB2D26}" destId="{44144C0B-1A35-804A-AB17-5F4419A095D1}" srcOrd="4" destOrd="0" presId="urn:microsoft.com/office/officeart/2005/8/layout/process4"/>
    <dgm:cxn modelId="{30F7341E-CA3A-B54D-819A-34CD2C6353C5}" type="presParOf" srcId="{5AA414CE-C286-0744-8204-86B3A4CB2D26}" destId="{B193420E-2488-6E48-A2C5-082DCC7978C5}" srcOrd="5" destOrd="0" presId="urn:microsoft.com/office/officeart/2005/8/layout/process4"/>
    <dgm:cxn modelId="{B5A11D1B-412A-E943-A6AA-8FC7B0DF7F12}" type="presParOf" srcId="{5AA414CE-C286-0744-8204-86B3A4CB2D26}" destId="{25AD33E5-3A6B-F84C-9CAD-992E8D7425E8}" srcOrd="6" destOrd="0" presId="urn:microsoft.com/office/officeart/2005/8/layout/process4"/>
    <dgm:cxn modelId="{3E2E65F5-123B-EA49-A854-28C23F576A75}" type="presParOf" srcId="{5AA414CE-C286-0744-8204-86B3A4CB2D26}" destId="{BD9C3E45-E72F-A845-B6F5-05EDC7318D08}" srcOrd="7" destOrd="0" presId="urn:microsoft.com/office/officeart/2005/8/layout/process4"/>
    <dgm:cxn modelId="{1970A1C8-2058-A946-8D91-49830EF21F0F}" type="presParOf" srcId="{5AA414CE-C286-0744-8204-86B3A4CB2D26}" destId="{36716F48-8AF3-B842-846F-B13CC341F609}" srcOrd="8" destOrd="0" presId="urn:microsoft.com/office/officeart/2005/8/layout/process4"/>
    <dgm:cxn modelId="{F82C5681-517C-6A4C-A27F-9ECBB71B97D1}" type="presParOf" srcId="{5AA414CE-C286-0744-8204-86B3A4CB2D26}" destId="{9356945D-8AF3-584F-BEFF-388D1B6DC029}" srcOrd="9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927DD4F-9AA3-48E4-AAB9-940C7DCC3259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B80E1DF-2771-4CD9-AA3B-C3020E55777F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600" dirty="0"/>
            <a:t>Sustainable Impact (additive vs. subtractive)</a:t>
          </a:r>
        </a:p>
      </dgm:t>
    </dgm:pt>
    <dgm:pt modelId="{1B499BEF-E83E-4CE8-B574-35D38C8B136A}" type="parTrans" cxnId="{47839A30-C127-4119-A287-2ED238DFB7B0}">
      <dgm:prSet/>
      <dgm:spPr/>
      <dgm:t>
        <a:bodyPr/>
        <a:lstStyle/>
        <a:p>
          <a:endParaRPr lang="en-US"/>
        </a:p>
      </dgm:t>
    </dgm:pt>
    <dgm:pt modelId="{8575164E-A695-4784-88A6-F9322DB1BFEE}" type="sibTrans" cxnId="{47839A30-C127-4119-A287-2ED238DFB7B0}">
      <dgm:prSet/>
      <dgm:spPr/>
      <dgm:t>
        <a:bodyPr/>
        <a:lstStyle/>
        <a:p>
          <a:endParaRPr lang="en-US"/>
        </a:p>
      </dgm:t>
    </dgm:pt>
    <dgm:pt modelId="{004B8A70-CC7F-410E-875C-1B69543C64F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/>
            <a:t>Fewer input materials </a:t>
          </a:r>
        </a:p>
      </dgm:t>
    </dgm:pt>
    <dgm:pt modelId="{8A8E5E91-BD1A-49F5-824D-9FE0DE4A4085}" type="parTrans" cxnId="{0ACBAC64-8D27-4558-BB9C-6909D032A3BC}">
      <dgm:prSet/>
      <dgm:spPr/>
      <dgm:t>
        <a:bodyPr/>
        <a:lstStyle/>
        <a:p>
          <a:endParaRPr lang="en-US"/>
        </a:p>
      </dgm:t>
    </dgm:pt>
    <dgm:pt modelId="{FA7B785C-01B1-414B-98AF-5AA0A2428337}" type="sibTrans" cxnId="{0ACBAC64-8D27-4558-BB9C-6909D032A3BC}">
      <dgm:prSet/>
      <dgm:spPr/>
      <dgm:t>
        <a:bodyPr/>
        <a:lstStyle/>
        <a:p>
          <a:endParaRPr lang="en-US"/>
        </a:p>
      </dgm:t>
    </dgm:pt>
    <dgm:pt modelId="{AD4DBEA6-2DFD-440F-A74F-5A47D8D8CEB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Less energy</a:t>
          </a:r>
        </a:p>
      </dgm:t>
    </dgm:pt>
    <dgm:pt modelId="{46E5C268-2A52-47BF-9667-475833DA5962}" type="parTrans" cxnId="{E1CED24C-9C42-4A25-A081-22B64A00F061}">
      <dgm:prSet/>
      <dgm:spPr/>
      <dgm:t>
        <a:bodyPr/>
        <a:lstStyle/>
        <a:p>
          <a:endParaRPr lang="en-US"/>
        </a:p>
      </dgm:t>
    </dgm:pt>
    <dgm:pt modelId="{DA2F772B-6135-42F3-822F-08131344615E}" type="sibTrans" cxnId="{E1CED24C-9C42-4A25-A081-22B64A00F061}">
      <dgm:prSet/>
      <dgm:spPr/>
      <dgm:t>
        <a:bodyPr/>
        <a:lstStyle/>
        <a:p>
          <a:endParaRPr lang="en-US"/>
        </a:p>
      </dgm:t>
    </dgm:pt>
    <dgm:pt modelId="{B6521898-3610-4A92-AD86-3A816385AC42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600" dirty="0"/>
            <a:t>Design, Development and Rapid Prototyping</a:t>
          </a:r>
        </a:p>
      </dgm:t>
    </dgm:pt>
    <dgm:pt modelId="{3AD248D3-3EB3-4241-8A12-8629585768D6}" type="parTrans" cxnId="{54D3D88F-B395-4526-87C8-03F83238EE5A}">
      <dgm:prSet/>
      <dgm:spPr/>
      <dgm:t>
        <a:bodyPr/>
        <a:lstStyle/>
        <a:p>
          <a:endParaRPr lang="en-US"/>
        </a:p>
      </dgm:t>
    </dgm:pt>
    <dgm:pt modelId="{9187AC0A-8AE5-4B17-A192-1330FBF7B97D}" type="sibTrans" cxnId="{54D3D88F-B395-4526-87C8-03F83238EE5A}">
      <dgm:prSet/>
      <dgm:spPr/>
      <dgm:t>
        <a:bodyPr/>
        <a:lstStyle/>
        <a:p>
          <a:endParaRPr lang="en-US"/>
        </a:p>
      </dgm:t>
    </dgm:pt>
    <dgm:pt modelId="{0BAEFA52-D374-47DF-9B8C-B1F61706844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Hours vs. weeks / Immediate design testing feedback</a:t>
          </a:r>
        </a:p>
      </dgm:t>
    </dgm:pt>
    <dgm:pt modelId="{FC89487F-535E-408B-9FD6-230291E18492}" type="parTrans" cxnId="{03A46A7B-ABFE-4506-9AAF-060AB74B0F91}">
      <dgm:prSet/>
      <dgm:spPr/>
      <dgm:t>
        <a:bodyPr/>
        <a:lstStyle/>
        <a:p>
          <a:endParaRPr lang="en-US"/>
        </a:p>
      </dgm:t>
    </dgm:pt>
    <dgm:pt modelId="{6B4053B1-B2E0-45E5-BA67-090C04CA29DF}" type="sibTrans" cxnId="{03A46A7B-ABFE-4506-9AAF-060AB74B0F91}">
      <dgm:prSet/>
      <dgm:spPr/>
      <dgm:t>
        <a:bodyPr/>
        <a:lstStyle/>
        <a:p>
          <a:endParaRPr lang="en-US"/>
        </a:p>
      </dgm:t>
    </dgm:pt>
    <dgm:pt modelId="{5579BC82-15A9-4215-9400-E188B3EC8E3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/>
            <a:t>Speed of modification / Speed to market</a:t>
          </a:r>
        </a:p>
      </dgm:t>
    </dgm:pt>
    <dgm:pt modelId="{8B6E638F-0B35-4C65-B6F8-996C37422316}" type="parTrans" cxnId="{DDF42614-78AF-4331-9D7C-CE69EADEAA1C}">
      <dgm:prSet/>
      <dgm:spPr/>
      <dgm:t>
        <a:bodyPr/>
        <a:lstStyle/>
        <a:p>
          <a:endParaRPr lang="en-US"/>
        </a:p>
      </dgm:t>
    </dgm:pt>
    <dgm:pt modelId="{83D8DE05-FD9B-4A27-94EE-2578F895B1AC}" type="sibTrans" cxnId="{DDF42614-78AF-4331-9D7C-CE69EADEAA1C}">
      <dgm:prSet/>
      <dgm:spPr/>
      <dgm:t>
        <a:bodyPr/>
        <a:lstStyle/>
        <a:p>
          <a:endParaRPr lang="en-US"/>
        </a:p>
      </dgm:t>
    </dgm:pt>
    <dgm:pt modelId="{69F0B37B-58A4-4300-97F9-34CFE8713CF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In-house vs. outsourcing potential (IP security)</a:t>
          </a:r>
        </a:p>
      </dgm:t>
    </dgm:pt>
    <dgm:pt modelId="{620E4468-A533-4495-9170-4A23947CACF4}" type="parTrans" cxnId="{34C61C1F-6A9C-48C8-A666-9669599D20C8}">
      <dgm:prSet/>
      <dgm:spPr/>
      <dgm:t>
        <a:bodyPr/>
        <a:lstStyle/>
        <a:p>
          <a:endParaRPr lang="en-US"/>
        </a:p>
      </dgm:t>
    </dgm:pt>
    <dgm:pt modelId="{D8A8ED7A-977E-4C6E-802A-D358A5056758}" type="sibTrans" cxnId="{34C61C1F-6A9C-48C8-A666-9669599D20C8}">
      <dgm:prSet/>
      <dgm:spPr/>
      <dgm:t>
        <a:bodyPr/>
        <a:lstStyle/>
        <a:p>
          <a:endParaRPr lang="en-US"/>
        </a:p>
      </dgm:t>
    </dgm:pt>
    <dgm:pt modelId="{33D945C7-ACB1-4C54-88ED-5452DABB87DF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600" dirty="0"/>
            <a:t>Custom fabrication / retrofits </a:t>
          </a:r>
        </a:p>
      </dgm:t>
    </dgm:pt>
    <dgm:pt modelId="{37EA3453-8C3C-40FE-9E93-C15C90CA46C5}" type="parTrans" cxnId="{1D44766F-06B3-4FCC-AB53-F67BF4B6B1CB}">
      <dgm:prSet/>
      <dgm:spPr/>
      <dgm:t>
        <a:bodyPr/>
        <a:lstStyle/>
        <a:p>
          <a:endParaRPr lang="en-US"/>
        </a:p>
      </dgm:t>
    </dgm:pt>
    <dgm:pt modelId="{39A0AFFD-73C7-427D-9364-6D870A805676}" type="sibTrans" cxnId="{1D44766F-06B3-4FCC-AB53-F67BF4B6B1CB}">
      <dgm:prSet/>
      <dgm:spPr/>
      <dgm:t>
        <a:bodyPr/>
        <a:lstStyle/>
        <a:p>
          <a:endParaRPr lang="en-US"/>
        </a:p>
      </dgm:t>
    </dgm:pt>
    <dgm:pt modelId="{85E52309-0B77-44AF-9EBA-C52A5E8ECB9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/>
            <a:t>Mitigate fleet electronics obsolescence</a:t>
          </a:r>
        </a:p>
      </dgm:t>
    </dgm:pt>
    <dgm:pt modelId="{AC0B7D91-2C47-45B2-B515-E5E39A3BDF1B}" type="parTrans" cxnId="{CCA0359E-0464-4721-955E-FCC0F42D457D}">
      <dgm:prSet/>
      <dgm:spPr/>
      <dgm:t>
        <a:bodyPr/>
        <a:lstStyle/>
        <a:p>
          <a:endParaRPr lang="en-US"/>
        </a:p>
      </dgm:t>
    </dgm:pt>
    <dgm:pt modelId="{A8F1966A-255B-47CC-B6A2-F84D3A609B7B}" type="sibTrans" cxnId="{CCA0359E-0464-4721-955E-FCC0F42D457D}">
      <dgm:prSet/>
      <dgm:spPr/>
      <dgm:t>
        <a:bodyPr/>
        <a:lstStyle/>
        <a:p>
          <a:endParaRPr lang="en-US"/>
        </a:p>
      </dgm:t>
    </dgm:pt>
    <dgm:pt modelId="{929A09AC-9112-4CE7-A078-1076107FC62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Reduced technical constraints typically associated with mass producing electronics</a:t>
          </a:r>
        </a:p>
      </dgm:t>
    </dgm:pt>
    <dgm:pt modelId="{DB85E835-EA87-492F-ACED-B55BC4463ECF}" type="parTrans" cxnId="{CA7E86D7-7463-4322-BC54-0B2C091BB452}">
      <dgm:prSet/>
      <dgm:spPr/>
      <dgm:t>
        <a:bodyPr/>
        <a:lstStyle/>
        <a:p>
          <a:endParaRPr lang="en-US"/>
        </a:p>
      </dgm:t>
    </dgm:pt>
    <dgm:pt modelId="{030C05B9-62CB-493C-A4D7-894B13F598C6}" type="sibTrans" cxnId="{CA7E86D7-7463-4322-BC54-0B2C091BB452}">
      <dgm:prSet/>
      <dgm:spPr/>
      <dgm:t>
        <a:bodyPr/>
        <a:lstStyle/>
        <a:p>
          <a:endParaRPr lang="en-US"/>
        </a:p>
      </dgm:t>
    </dgm:pt>
    <dgm:pt modelId="{8E519739-4D3E-437A-A0A1-08924694BAF5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600" dirty="0"/>
            <a:t>Component miniaturization / weight reduction</a:t>
          </a:r>
        </a:p>
      </dgm:t>
    </dgm:pt>
    <dgm:pt modelId="{241055E2-8DBB-4F56-89FE-CBE9DDDD57D6}" type="parTrans" cxnId="{35494091-1137-4F66-A831-F7F84F0BFD2C}">
      <dgm:prSet/>
      <dgm:spPr/>
      <dgm:t>
        <a:bodyPr/>
        <a:lstStyle/>
        <a:p>
          <a:endParaRPr lang="en-US"/>
        </a:p>
      </dgm:t>
    </dgm:pt>
    <dgm:pt modelId="{B50566B9-E818-480B-AB94-CEA8F8DCABBB}" type="sibTrans" cxnId="{35494091-1137-4F66-A831-F7F84F0BFD2C}">
      <dgm:prSet/>
      <dgm:spPr/>
      <dgm:t>
        <a:bodyPr/>
        <a:lstStyle/>
        <a:p>
          <a:endParaRPr lang="en-US"/>
        </a:p>
      </dgm:t>
    </dgm:pt>
    <dgm:pt modelId="{044F294D-8F82-409C-8B0D-4CD10B63EDB5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600" dirty="0"/>
            <a:t>Functional optimization - multi-layering / embedding / protective encapsulation</a:t>
          </a:r>
        </a:p>
      </dgm:t>
    </dgm:pt>
    <dgm:pt modelId="{D77731F8-0956-4226-B817-4075F2630EC1}" type="parTrans" cxnId="{84C5310A-27A2-4809-A322-A4D2C296E13C}">
      <dgm:prSet/>
      <dgm:spPr/>
      <dgm:t>
        <a:bodyPr/>
        <a:lstStyle/>
        <a:p>
          <a:endParaRPr lang="en-US"/>
        </a:p>
      </dgm:t>
    </dgm:pt>
    <dgm:pt modelId="{31B7FD49-1191-4C86-809F-05329A80DE2C}" type="sibTrans" cxnId="{84C5310A-27A2-4809-A322-A4D2C296E13C}">
      <dgm:prSet/>
      <dgm:spPr/>
      <dgm:t>
        <a:bodyPr/>
        <a:lstStyle/>
        <a:p>
          <a:endParaRPr lang="en-US"/>
        </a:p>
      </dgm:t>
    </dgm:pt>
    <dgm:pt modelId="{EF446629-2A1A-4FCF-9FE6-2B3356DA69DA}" type="pres">
      <dgm:prSet presAssocID="{5927DD4F-9AA3-48E4-AAB9-940C7DCC3259}" presName="root" presStyleCnt="0">
        <dgm:presLayoutVars>
          <dgm:dir/>
          <dgm:resizeHandles val="exact"/>
        </dgm:presLayoutVars>
      </dgm:prSet>
      <dgm:spPr/>
    </dgm:pt>
    <dgm:pt modelId="{F7548D98-1976-4EB9-BB49-ED9F724F948C}" type="pres">
      <dgm:prSet presAssocID="{FB80E1DF-2771-4CD9-AA3B-C3020E55777F}" presName="compNode" presStyleCnt="0"/>
      <dgm:spPr/>
    </dgm:pt>
    <dgm:pt modelId="{16B38C21-1995-4F02-AB0F-12699EE035F0}" type="pres">
      <dgm:prSet presAssocID="{FB80E1DF-2771-4CD9-AA3B-C3020E55777F}" presName="iconRect" presStyleLbl="node1" presStyleIdx="0" presStyleCnt="5" custLinFactNeighborX="14886" custLinFactNeighborY="-9379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stainability"/>
        </a:ext>
      </dgm:extLst>
    </dgm:pt>
    <dgm:pt modelId="{08A8B09E-6AE6-43BE-A5FF-59AEC0F4960C}" type="pres">
      <dgm:prSet presAssocID="{FB80E1DF-2771-4CD9-AA3B-C3020E55777F}" presName="iconSpace" presStyleCnt="0"/>
      <dgm:spPr/>
    </dgm:pt>
    <dgm:pt modelId="{07B4B406-D4B3-421A-9A5A-9B41DB40519E}" type="pres">
      <dgm:prSet presAssocID="{FB80E1DF-2771-4CD9-AA3B-C3020E55777F}" presName="parTx" presStyleLbl="revTx" presStyleIdx="0" presStyleCnt="10" custLinFactNeighborY="-17899">
        <dgm:presLayoutVars>
          <dgm:chMax val="0"/>
          <dgm:chPref val="0"/>
        </dgm:presLayoutVars>
      </dgm:prSet>
      <dgm:spPr/>
    </dgm:pt>
    <dgm:pt modelId="{18831EC9-288B-47ED-AD2C-AD5B7D95016A}" type="pres">
      <dgm:prSet presAssocID="{FB80E1DF-2771-4CD9-AA3B-C3020E55777F}" presName="txSpace" presStyleCnt="0"/>
      <dgm:spPr/>
    </dgm:pt>
    <dgm:pt modelId="{EDA6BA68-EF18-48D8-9239-D2EB64E0080D}" type="pres">
      <dgm:prSet presAssocID="{FB80E1DF-2771-4CD9-AA3B-C3020E55777F}" presName="desTx" presStyleLbl="revTx" presStyleIdx="1" presStyleCnt="10" custLinFactNeighborY="-16920">
        <dgm:presLayoutVars/>
      </dgm:prSet>
      <dgm:spPr/>
    </dgm:pt>
    <dgm:pt modelId="{E3B9BDA5-D497-4A22-A724-C0595D3172AB}" type="pres">
      <dgm:prSet presAssocID="{8575164E-A695-4784-88A6-F9322DB1BFEE}" presName="sibTrans" presStyleCnt="0"/>
      <dgm:spPr/>
    </dgm:pt>
    <dgm:pt modelId="{CF2AFE42-334A-4029-B0B6-F783FD04EFF0}" type="pres">
      <dgm:prSet presAssocID="{B6521898-3610-4A92-AD86-3A816385AC42}" presName="compNode" presStyleCnt="0"/>
      <dgm:spPr/>
    </dgm:pt>
    <dgm:pt modelId="{7C9FA996-BB1C-4C8D-8034-6BF9513E8760}" type="pres">
      <dgm:prSet presAssocID="{B6521898-3610-4A92-AD86-3A816385AC42}" presName="iconRect" presStyleLbl="node1" presStyleIdx="1" presStyleCnt="5" custLinFactNeighborY="-5786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9281A8DC-ED73-4CBE-B360-D374F6E0D767}" type="pres">
      <dgm:prSet presAssocID="{B6521898-3610-4A92-AD86-3A816385AC42}" presName="iconSpace" presStyleCnt="0"/>
      <dgm:spPr/>
    </dgm:pt>
    <dgm:pt modelId="{C1B37FD7-C6B3-4DB3-8A89-8DF9116C55E2}" type="pres">
      <dgm:prSet presAssocID="{B6521898-3610-4A92-AD86-3A816385AC42}" presName="parTx" presStyleLbl="revTx" presStyleIdx="2" presStyleCnt="10" custLinFactNeighborY="-5747">
        <dgm:presLayoutVars>
          <dgm:chMax val="0"/>
          <dgm:chPref val="0"/>
        </dgm:presLayoutVars>
      </dgm:prSet>
      <dgm:spPr/>
    </dgm:pt>
    <dgm:pt modelId="{10233CCB-8F7E-4BC4-B6BF-737F1CEEDC05}" type="pres">
      <dgm:prSet presAssocID="{B6521898-3610-4A92-AD86-3A816385AC42}" presName="txSpace" presStyleCnt="0"/>
      <dgm:spPr/>
    </dgm:pt>
    <dgm:pt modelId="{1A1B3D6C-216F-4A1A-BE71-294574691113}" type="pres">
      <dgm:prSet presAssocID="{B6521898-3610-4A92-AD86-3A816385AC42}" presName="desTx" presStyleLbl="revTx" presStyleIdx="3" presStyleCnt="10" custLinFactNeighborY="-7400">
        <dgm:presLayoutVars/>
      </dgm:prSet>
      <dgm:spPr/>
    </dgm:pt>
    <dgm:pt modelId="{BB54ECE9-CCF2-4CEB-ABFC-019A822C9616}" type="pres">
      <dgm:prSet presAssocID="{9187AC0A-8AE5-4B17-A192-1330FBF7B97D}" presName="sibTrans" presStyleCnt="0"/>
      <dgm:spPr/>
    </dgm:pt>
    <dgm:pt modelId="{FE9C55F8-5812-4268-9429-0E2217CB28EC}" type="pres">
      <dgm:prSet presAssocID="{33D945C7-ACB1-4C54-88ED-5452DABB87DF}" presName="compNode" presStyleCnt="0"/>
      <dgm:spPr/>
    </dgm:pt>
    <dgm:pt modelId="{6F2BD40D-3F3B-4A95-9AE6-5674499F9868}" type="pres">
      <dgm:prSet presAssocID="{33D945C7-ACB1-4C54-88ED-5452DABB87DF}" presName="iconRect" presStyleLbl="node1" presStyleIdx="2" presStyleCnt="5" custLinFactNeighborY="-5786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308AACDC-AE54-4B2C-B7AC-DB30A53D9886}" type="pres">
      <dgm:prSet presAssocID="{33D945C7-ACB1-4C54-88ED-5452DABB87DF}" presName="iconSpace" presStyleCnt="0"/>
      <dgm:spPr/>
    </dgm:pt>
    <dgm:pt modelId="{EC864FCD-A367-4A15-8864-EB1C26872617}" type="pres">
      <dgm:prSet presAssocID="{33D945C7-ACB1-4C54-88ED-5452DABB87DF}" presName="parTx" presStyleLbl="revTx" presStyleIdx="4" presStyleCnt="10" custLinFactNeighborY="-5747">
        <dgm:presLayoutVars>
          <dgm:chMax val="0"/>
          <dgm:chPref val="0"/>
        </dgm:presLayoutVars>
      </dgm:prSet>
      <dgm:spPr/>
    </dgm:pt>
    <dgm:pt modelId="{2EFA5EA3-BA34-4E89-BE89-D277BBAF8F55}" type="pres">
      <dgm:prSet presAssocID="{33D945C7-ACB1-4C54-88ED-5452DABB87DF}" presName="txSpace" presStyleCnt="0"/>
      <dgm:spPr/>
    </dgm:pt>
    <dgm:pt modelId="{B1AC7533-6DD7-4CB4-8BE7-784379439D11}" type="pres">
      <dgm:prSet presAssocID="{33D945C7-ACB1-4C54-88ED-5452DABB87DF}" presName="desTx" presStyleLbl="revTx" presStyleIdx="5" presStyleCnt="10" custLinFactNeighborY="-7400">
        <dgm:presLayoutVars/>
      </dgm:prSet>
      <dgm:spPr/>
    </dgm:pt>
    <dgm:pt modelId="{3AFF98EC-E95F-4221-81B6-73DF4958681A}" type="pres">
      <dgm:prSet presAssocID="{39A0AFFD-73C7-427D-9364-6D870A805676}" presName="sibTrans" presStyleCnt="0"/>
      <dgm:spPr/>
    </dgm:pt>
    <dgm:pt modelId="{5553BFA1-4BA0-4440-BD3C-E6A5CDD121FE}" type="pres">
      <dgm:prSet presAssocID="{8E519739-4D3E-437A-A0A1-08924694BAF5}" presName="compNode" presStyleCnt="0"/>
      <dgm:spPr/>
    </dgm:pt>
    <dgm:pt modelId="{10F7E3C7-7B49-4C9B-B09D-1680FC0B6C95}" type="pres">
      <dgm:prSet presAssocID="{8E519739-4D3E-437A-A0A1-08924694BAF5}" presName="iconRect" presStyleLbl="node1" presStyleIdx="3" presStyleCnt="5" custLinFactNeighborY="-57863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90F7F2CD-2B26-497C-9328-A9648E7BA4DD}" type="pres">
      <dgm:prSet presAssocID="{8E519739-4D3E-437A-A0A1-08924694BAF5}" presName="iconSpace" presStyleCnt="0"/>
      <dgm:spPr/>
    </dgm:pt>
    <dgm:pt modelId="{484454B9-9059-4D22-B04F-1847227782CC}" type="pres">
      <dgm:prSet presAssocID="{8E519739-4D3E-437A-A0A1-08924694BAF5}" presName="parTx" presStyleLbl="revTx" presStyleIdx="6" presStyleCnt="10" custLinFactNeighborY="-5747">
        <dgm:presLayoutVars>
          <dgm:chMax val="0"/>
          <dgm:chPref val="0"/>
        </dgm:presLayoutVars>
      </dgm:prSet>
      <dgm:spPr/>
    </dgm:pt>
    <dgm:pt modelId="{F961FC12-486A-4CB8-9BE9-8E31523E10CE}" type="pres">
      <dgm:prSet presAssocID="{8E519739-4D3E-437A-A0A1-08924694BAF5}" presName="txSpace" presStyleCnt="0"/>
      <dgm:spPr/>
    </dgm:pt>
    <dgm:pt modelId="{F3B9C048-7E7D-4965-AC73-A6E2F1A65CA4}" type="pres">
      <dgm:prSet presAssocID="{8E519739-4D3E-437A-A0A1-08924694BAF5}" presName="desTx" presStyleLbl="revTx" presStyleIdx="7" presStyleCnt="10">
        <dgm:presLayoutVars/>
      </dgm:prSet>
      <dgm:spPr/>
    </dgm:pt>
    <dgm:pt modelId="{FE39917F-636E-4CCF-971B-2283DF6E7C02}" type="pres">
      <dgm:prSet presAssocID="{B50566B9-E818-480B-AB94-CEA8F8DCABBB}" presName="sibTrans" presStyleCnt="0"/>
      <dgm:spPr/>
    </dgm:pt>
    <dgm:pt modelId="{FE5538EE-1580-4876-BF00-FC6ECF85C579}" type="pres">
      <dgm:prSet presAssocID="{044F294D-8F82-409C-8B0D-4CD10B63EDB5}" presName="compNode" presStyleCnt="0"/>
      <dgm:spPr/>
    </dgm:pt>
    <dgm:pt modelId="{B9A67830-B93A-4C93-8A84-BAD91E6E11B6}" type="pres">
      <dgm:prSet presAssocID="{044F294D-8F82-409C-8B0D-4CD10B63EDB5}" presName="iconRect" presStyleLbl="node1" presStyleIdx="4" presStyleCnt="5" custLinFactNeighborY="-57863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twork Diagram"/>
        </a:ext>
      </dgm:extLst>
    </dgm:pt>
    <dgm:pt modelId="{DA2927D1-6602-4FFB-BAB6-CBC4822DD2F4}" type="pres">
      <dgm:prSet presAssocID="{044F294D-8F82-409C-8B0D-4CD10B63EDB5}" presName="iconSpace" presStyleCnt="0"/>
      <dgm:spPr/>
    </dgm:pt>
    <dgm:pt modelId="{E23C08B7-9592-4F12-8950-3453BA23030E}" type="pres">
      <dgm:prSet presAssocID="{044F294D-8F82-409C-8B0D-4CD10B63EDB5}" presName="parTx" presStyleLbl="revTx" presStyleIdx="8" presStyleCnt="10" custLinFactNeighborY="-5747">
        <dgm:presLayoutVars>
          <dgm:chMax val="0"/>
          <dgm:chPref val="0"/>
        </dgm:presLayoutVars>
      </dgm:prSet>
      <dgm:spPr/>
    </dgm:pt>
    <dgm:pt modelId="{9A60610B-6DD3-4756-973D-BAFCF478AF82}" type="pres">
      <dgm:prSet presAssocID="{044F294D-8F82-409C-8B0D-4CD10B63EDB5}" presName="txSpace" presStyleCnt="0"/>
      <dgm:spPr/>
    </dgm:pt>
    <dgm:pt modelId="{8FA2F14B-1009-4BF4-814F-75212952C61A}" type="pres">
      <dgm:prSet presAssocID="{044F294D-8F82-409C-8B0D-4CD10B63EDB5}" presName="desTx" presStyleLbl="revTx" presStyleIdx="9" presStyleCnt="10">
        <dgm:presLayoutVars/>
      </dgm:prSet>
      <dgm:spPr/>
    </dgm:pt>
  </dgm:ptLst>
  <dgm:cxnLst>
    <dgm:cxn modelId="{5C2E9C08-36B1-814C-BAB8-DC67BF6A8920}" type="presOf" srcId="{33D945C7-ACB1-4C54-88ED-5452DABB87DF}" destId="{EC864FCD-A367-4A15-8864-EB1C26872617}" srcOrd="0" destOrd="0" presId="urn:microsoft.com/office/officeart/2018/5/layout/CenteredIconLabelDescriptionList"/>
    <dgm:cxn modelId="{C7E2FE08-0E22-CF4C-A7BD-7F32E0F0D772}" type="presOf" srcId="{69F0B37B-58A4-4300-97F9-34CFE8713CF7}" destId="{1A1B3D6C-216F-4A1A-BE71-294574691113}" srcOrd="0" destOrd="2" presId="urn:microsoft.com/office/officeart/2018/5/layout/CenteredIconLabelDescriptionList"/>
    <dgm:cxn modelId="{84C5310A-27A2-4809-A322-A4D2C296E13C}" srcId="{5927DD4F-9AA3-48E4-AAB9-940C7DCC3259}" destId="{044F294D-8F82-409C-8B0D-4CD10B63EDB5}" srcOrd="4" destOrd="0" parTransId="{D77731F8-0956-4226-B817-4075F2630EC1}" sibTransId="{31B7FD49-1191-4C86-809F-05329A80DE2C}"/>
    <dgm:cxn modelId="{DDF42614-78AF-4331-9D7C-CE69EADEAA1C}" srcId="{B6521898-3610-4A92-AD86-3A816385AC42}" destId="{5579BC82-15A9-4215-9400-E188B3EC8E37}" srcOrd="1" destOrd="0" parTransId="{8B6E638F-0B35-4C65-B6F8-996C37422316}" sibTransId="{83D8DE05-FD9B-4A27-94EE-2578F895B1AC}"/>
    <dgm:cxn modelId="{34C61C1F-6A9C-48C8-A666-9669599D20C8}" srcId="{B6521898-3610-4A92-AD86-3A816385AC42}" destId="{69F0B37B-58A4-4300-97F9-34CFE8713CF7}" srcOrd="2" destOrd="0" parTransId="{620E4468-A533-4495-9170-4A23947CACF4}" sibTransId="{D8A8ED7A-977E-4C6E-802A-D358A5056758}"/>
    <dgm:cxn modelId="{42F7012F-13AA-AF41-967C-6413CF4ECAD0}" type="presOf" srcId="{FB80E1DF-2771-4CD9-AA3B-C3020E55777F}" destId="{07B4B406-D4B3-421A-9A5A-9B41DB40519E}" srcOrd="0" destOrd="0" presId="urn:microsoft.com/office/officeart/2018/5/layout/CenteredIconLabelDescriptionList"/>
    <dgm:cxn modelId="{47839A30-C127-4119-A287-2ED238DFB7B0}" srcId="{5927DD4F-9AA3-48E4-AAB9-940C7DCC3259}" destId="{FB80E1DF-2771-4CD9-AA3B-C3020E55777F}" srcOrd="0" destOrd="0" parTransId="{1B499BEF-E83E-4CE8-B574-35D38C8B136A}" sibTransId="{8575164E-A695-4784-88A6-F9322DB1BFEE}"/>
    <dgm:cxn modelId="{8C4B3337-6D25-AB48-8448-AD1D04A39F81}" type="presOf" srcId="{929A09AC-9112-4CE7-A078-1076107FC62D}" destId="{B1AC7533-6DD7-4CB4-8BE7-784379439D11}" srcOrd="0" destOrd="1" presId="urn:microsoft.com/office/officeart/2018/5/layout/CenteredIconLabelDescriptionList"/>
    <dgm:cxn modelId="{1B29AB3D-4194-844E-8D11-35E9EC0ED804}" type="presOf" srcId="{8E519739-4D3E-437A-A0A1-08924694BAF5}" destId="{484454B9-9059-4D22-B04F-1847227782CC}" srcOrd="0" destOrd="0" presId="urn:microsoft.com/office/officeart/2018/5/layout/CenteredIconLabelDescriptionList"/>
    <dgm:cxn modelId="{BDE0BC5E-F935-154C-9F62-1BB1C2BA0E4D}" type="presOf" srcId="{B6521898-3610-4A92-AD86-3A816385AC42}" destId="{C1B37FD7-C6B3-4DB3-8A89-8DF9116C55E2}" srcOrd="0" destOrd="0" presId="urn:microsoft.com/office/officeart/2018/5/layout/CenteredIconLabelDescriptionList"/>
    <dgm:cxn modelId="{0ACBAC64-8D27-4558-BB9C-6909D032A3BC}" srcId="{FB80E1DF-2771-4CD9-AA3B-C3020E55777F}" destId="{004B8A70-CC7F-410E-875C-1B69543C64F6}" srcOrd="0" destOrd="0" parTransId="{8A8E5E91-BD1A-49F5-824D-9FE0DE4A4085}" sibTransId="{FA7B785C-01B1-414B-98AF-5AA0A2428337}"/>
    <dgm:cxn modelId="{E1CED24C-9C42-4A25-A081-22B64A00F061}" srcId="{FB80E1DF-2771-4CD9-AA3B-C3020E55777F}" destId="{AD4DBEA6-2DFD-440F-A74F-5A47D8D8CEBC}" srcOrd="1" destOrd="0" parTransId="{46E5C268-2A52-47BF-9667-475833DA5962}" sibTransId="{DA2F772B-6135-42F3-822F-08131344615E}"/>
    <dgm:cxn modelId="{19C48F4D-7561-774D-8E87-B933762D3097}" type="presOf" srcId="{5579BC82-15A9-4215-9400-E188B3EC8E37}" destId="{1A1B3D6C-216F-4A1A-BE71-294574691113}" srcOrd="0" destOrd="1" presId="urn:microsoft.com/office/officeart/2018/5/layout/CenteredIconLabelDescriptionList"/>
    <dgm:cxn modelId="{1D44766F-06B3-4FCC-AB53-F67BF4B6B1CB}" srcId="{5927DD4F-9AA3-48E4-AAB9-940C7DCC3259}" destId="{33D945C7-ACB1-4C54-88ED-5452DABB87DF}" srcOrd="2" destOrd="0" parTransId="{37EA3453-8C3C-40FE-9E93-C15C90CA46C5}" sibTransId="{39A0AFFD-73C7-427D-9364-6D870A805676}"/>
    <dgm:cxn modelId="{BD10CA54-CA10-CC48-A491-CE3D87235C21}" type="presOf" srcId="{044F294D-8F82-409C-8B0D-4CD10B63EDB5}" destId="{E23C08B7-9592-4F12-8950-3453BA23030E}" srcOrd="0" destOrd="0" presId="urn:microsoft.com/office/officeart/2018/5/layout/CenteredIconLabelDescriptionList"/>
    <dgm:cxn modelId="{1EE4DA54-9DC3-C04B-932F-B3A8E09CEDAA}" type="presOf" srcId="{AD4DBEA6-2DFD-440F-A74F-5A47D8D8CEBC}" destId="{EDA6BA68-EF18-48D8-9239-D2EB64E0080D}" srcOrd="0" destOrd="1" presId="urn:microsoft.com/office/officeart/2018/5/layout/CenteredIconLabelDescriptionList"/>
    <dgm:cxn modelId="{03A46A7B-ABFE-4506-9AAF-060AB74B0F91}" srcId="{B6521898-3610-4A92-AD86-3A816385AC42}" destId="{0BAEFA52-D374-47DF-9B8C-B1F617068445}" srcOrd="0" destOrd="0" parTransId="{FC89487F-535E-408B-9FD6-230291E18492}" sibTransId="{6B4053B1-B2E0-45E5-BA67-090C04CA29DF}"/>
    <dgm:cxn modelId="{E4C2F186-40D9-464B-93D7-DEC4975A22F9}" type="presOf" srcId="{85E52309-0B77-44AF-9EBA-C52A5E8ECB96}" destId="{B1AC7533-6DD7-4CB4-8BE7-784379439D11}" srcOrd="0" destOrd="0" presId="urn:microsoft.com/office/officeart/2018/5/layout/CenteredIconLabelDescriptionList"/>
    <dgm:cxn modelId="{54D3D88F-B395-4526-87C8-03F83238EE5A}" srcId="{5927DD4F-9AA3-48E4-AAB9-940C7DCC3259}" destId="{B6521898-3610-4A92-AD86-3A816385AC42}" srcOrd="1" destOrd="0" parTransId="{3AD248D3-3EB3-4241-8A12-8629585768D6}" sibTransId="{9187AC0A-8AE5-4B17-A192-1330FBF7B97D}"/>
    <dgm:cxn modelId="{35494091-1137-4F66-A831-F7F84F0BFD2C}" srcId="{5927DD4F-9AA3-48E4-AAB9-940C7DCC3259}" destId="{8E519739-4D3E-437A-A0A1-08924694BAF5}" srcOrd="3" destOrd="0" parTransId="{241055E2-8DBB-4F56-89FE-CBE9DDDD57D6}" sibTransId="{B50566B9-E818-480B-AB94-CEA8F8DCABBB}"/>
    <dgm:cxn modelId="{CCA0359E-0464-4721-955E-FCC0F42D457D}" srcId="{33D945C7-ACB1-4C54-88ED-5452DABB87DF}" destId="{85E52309-0B77-44AF-9EBA-C52A5E8ECB96}" srcOrd="0" destOrd="0" parTransId="{AC0B7D91-2C47-45B2-B515-E5E39A3BDF1B}" sibTransId="{A8F1966A-255B-47CC-B6A2-F84D3A609B7B}"/>
    <dgm:cxn modelId="{F36992A4-CD55-CA45-A685-A46E29DB4F30}" type="presOf" srcId="{004B8A70-CC7F-410E-875C-1B69543C64F6}" destId="{EDA6BA68-EF18-48D8-9239-D2EB64E0080D}" srcOrd="0" destOrd="0" presId="urn:microsoft.com/office/officeart/2018/5/layout/CenteredIconLabelDescriptionList"/>
    <dgm:cxn modelId="{656077B2-52BB-3B44-8387-60D5E7BDA7ED}" type="presOf" srcId="{0BAEFA52-D374-47DF-9B8C-B1F617068445}" destId="{1A1B3D6C-216F-4A1A-BE71-294574691113}" srcOrd="0" destOrd="0" presId="urn:microsoft.com/office/officeart/2018/5/layout/CenteredIconLabelDescriptionList"/>
    <dgm:cxn modelId="{3232BFCA-9DF7-8D48-B4FB-53AD1555C742}" type="presOf" srcId="{5927DD4F-9AA3-48E4-AAB9-940C7DCC3259}" destId="{EF446629-2A1A-4FCF-9FE6-2B3356DA69DA}" srcOrd="0" destOrd="0" presId="urn:microsoft.com/office/officeart/2018/5/layout/CenteredIconLabelDescriptionList"/>
    <dgm:cxn modelId="{CA7E86D7-7463-4322-BC54-0B2C091BB452}" srcId="{33D945C7-ACB1-4C54-88ED-5452DABB87DF}" destId="{929A09AC-9112-4CE7-A078-1076107FC62D}" srcOrd="1" destOrd="0" parTransId="{DB85E835-EA87-492F-ACED-B55BC4463ECF}" sibTransId="{030C05B9-62CB-493C-A4D7-894B13F598C6}"/>
    <dgm:cxn modelId="{291813D3-24DF-AD43-8B5D-D4593843A735}" type="presParOf" srcId="{EF446629-2A1A-4FCF-9FE6-2B3356DA69DA}" destId="{F7548D98-1976-4EB9-BB49-ED9F724F948C}" srcOrd="0" destOrd="0" presId="urn:microsoft.com/office/officeart/2018/5/layout/CenteredIconLabelDescriptionList"/>
    <dgm:cxn modelId="{14A7AB51-93B5-6F4D-817F-2F66A26130C9}" type="presParOf" srcId="{F7548D98-1976-4EB9-BB49-ED9F724F948C}" destId="{16B38C21-1995-4F02-AB0F-12699EE035F0}" srcOrd="0" destOrd="0" presId="urn:microsoft.com/office/officeart/2018/5/layout/CenteredIconLabelDescriptionList"/>
    <dgm:cxn modelId="{1BBEC72A-CE5A-2A4E-A298-7455247349D4}" type="presParOf" srcId="{F7548D98-1976-4EB9-BB49-ED9F724F948C}" destId="{08A8B09E-6AE6-43BE-A5FF-59AEC0F4960C}" srcOrd="1" destOrd="0" presId="urn:microsoft.com/office/officeart/2018/5/layout/CenteredIconLabelDescriptionList"/>
    <dgm:cxn modelId="{E8AAC7BC-6F26-5349-86F9-2E9AF07DAFF9}" type="presParOf" srcId="{F7548D98-1976-4EB9-BB49-ED9F724F948C}" destId="{07B4B406-D4B3-421A-9A5A-9B41DB40519E}" srcOrd="2" destOrd="0" presId="urn:microsoft.com/office/officeart/2018/5/layout/CenteredIconLabelDescriptionList"/>
    <dgm:cxn modelId="{09F1FB52-9CA1-A941-8592-8C5D16D7B388}" type="presParOf" srcId="{F7548D98-1976-4EB9-BB49-ED9F724F948C}" destId="{18831EC9-288B-47ED-AD2C-AD5B7D95016A}" srcOrd="3" destOrd="0" presId="urn:microsoft.com/office/officeart/2018/5/layout/CenteredIconLabelDescriptionList"/>
    <dgm:cxn modelId="{2D38918F-1129-5F4D-9D08-4D78980B0791}" type="presParOf" srcId="{F7548D98-1976-4EB9-BB49-ED9F724F948C}" destId="{EDA6BA68-EF18-48D8-9239-D2EB64E0080D}" srcOrd="4" destOrd="0" presId="urn:microsoft.com/office/officeart/2018/5/layout/CenteredIconLabelDescriptionList"/>
    <dgm:cxn modelId="{68F8EB78-5FFE-574E-8740-5889A62B9C01}" type="presParOf" srcId="{EF446629-2A1A-4FCF-9FE6-2B3356DA69DA}" destId="{E3B9BDA5-D497-4A22-A724-C0595D3172AB}" srcOrd="1" destOrd="0" presId="urn:microsoft.com/office/officeart/2018/5/layout/CenteredIconLabelDescriptionList"/>
    <dgm:cxn modelId="{11F09F4B-6380-EF43-864E-B17C2B6B8BF7}" type="presParOf" srcId="{EF446629-2A1A-4FCF-9FE6-2B3356DA69DA}" destId="{CF2AFE42-334A-4029-B0B6-F783FD04EFF0}" srcOrd="2" destOrd="0" presId="urn:microsoft.com/office/officeart/2018/5/layout/CenteredIconLabelDescriptionList"/>
    <dgm:cxn modelId="{F4982CF5-57F4-9A43-9CE7-D0902CDEC2D3}" type="presParOf" srcId="{CF2AFE42-334A-4029-B0B6-F783FD04EFF0}" destId="{7C9FA996-BB1C-4C8D-8034-6BF9513E8760}" srcOrd="0" destOrd="0" presId="urn:microsoft.com/office/officeart/2018/5/layout/CenteredIconLabelDescriptionList"/>
    <dgm:cxn modelId="{78F776A8-9087-6C47-A7E8-AC5B373EF665}" type="presParOf" srcId="{CF2AFE42-334A-4029-B0B6-F783FD04EFF0}" destId="{9281A8DC-ED73-4CBE-B360-D374F6E0D767}" srcOrd="1" destOrd="0" presId="urn:microsoft.com/office/officeart/2018/5/layout/CenteredIconLabelDescriptionList"/>
    <dgm:cxn modelId="{258793F2-BDF0-424C-BF75-4C9BC4231099}" type="presParOf" srcId="{CF2AFE42-334A-4029-B0B6-F783FD04EFF0}" destId="{C1B37FD7-C6B3-4DB3-8A89-8DF9116C55E2}" srcOrd="2" destOrd="0" presId="urn:microsoft.com/office/officeart/2018/5/layout/CenteredIconLabelDescriptionList"/>
    <dgm:cxn modelId="{96B88315-3A82-B845-B181-CB22B760BB5A}" type="presParOf" srcId="{CF2AFE42-334A-4029-B0B6-F783FD04EFF0}" destId="{10233CCB-8F7E-4BC4-B6BF-737F1CEEDC05}" srcOrd="3" destOrd="0" presId="urn:microsoft.com/office/officeart/2018/5/layout/CenteredIconLabelDescriptionList"/>
    <dgm:cxn modelId="{C4893DFF-B0B2-E54D-A1C1-EA71CCC6F4B6}" type="presParOf" srcId="{CF2AFE42-334A-4029-B0B6-F783FD04EFF0}" destId="{1A1B3D6C-216F-4A1A-BE71-294574691113}" srcOrd="4" destOrd="0" presId="urn:microsoft.com/office/officeart/2018/5/layout/CenteredIconLabelDescriptionList"/>
    <dgm:cxn modelId="{86A73A62-5528-CF4C-AF23-EEF7FB9DB85B}" type="presParOf" srcId="{EF446629-2A1A-4FCF-9FE6-2B3356DA69DA}" destId="{BB54ECE9-CCF2-4CEB-ABFC-019A822C9616}" srcOrd="3" destOrd="0" presId="urn:microsoft.com/office/officeart/2018/5/layout/CenteredIconLabelDescriptionList"/>
    <dgm:cxn modelId="{3B7F0F7E-8AB7-3A4B-B152-B4C4A3FD10EF}" type="presParOf" srcId="{EF446629-2A1A-4FCF-9FE6-2B3356DA69DA}" destId="{FE9C55F8-5812-4268-9429-0E2217CB28EC}" srcOrd="4" destOrd="0" presId="urn:microsoft.com/office/officeart/2018/5/layout/CenteredIconLabelDescriptionList"/>
    <dgm:cxn modelId="{59FE909A-A907-1844-B777-38430F5B560E}" type="presParOf" srcId="{FE9C55F8-5812-4268-9429-0E2217CB28EC}" destId="{6F2BD40D-3F3B-4A95-9AE6-5674499F9868}" srcOrd="0" destOrd="0" presId="urn:microsoft.com/office/officeart/2018/5/layout/CenteredIconLabelDescriptionList"/>
    <dgm:cxn modelId="{F35BC659-979B-5940-A5F4-FB2DA43E4137}" type="presParOf" srcId="{FE9C55F8-5812-4268-9429-0E2217CB28EC}" destId="{308AACDC-AE54-4B2C-B7AC-DB30A53D9886}" srcOrd="1" destOrd="0" presId="urn:microsoft.com/office/officeart/2018/5/layout/CenteredIconLabelDescriptionList"/>
    <dgm:cxn modelId="{72F11126-3551-2E40-B1EA-52FA70632471}" type="presParOf" srcId="{FE9C55F8-5812-4268-9429-0E2217CB28EC}" destId="{EC864FCD-A367-4A15-8864-EB1C26872617}" srcOrd="2" destOrd="0" presId="urn:microsoft.com/office/officeart/2018/5/layout/CenteredIconLabelDescriptionList"/>
    <dgm:cxn modelId="{47A26FC0-F5A8-024B-AA16-7D17E4178432}" type="presParOf" srcId="{FE9C55F8-5812-4268-9429-0E2217CB28EC}" destId="{2EFA5EA3-BA34-4E89-BE89-D277BBAF8F55}" srcOrd="3" destOrd="0" presId="urn:microsoft.com/office/officeart/2018/5/layout/CenteredIconLabelDescriptionList"/>
    <dgm:cxn modelId="{37F83E0C-B53B-1248-8269-AB22813A351D}" type="presParOf" srcId="{FE9C55F8-5812-4268-9429-0E2217CB28EC}" destId="{B1AC7533-6DD7-4CB4-8BE7-784379439D11}" srcOrd="4" destOrd="0" presId="urn:microsoft.com/office/officeart/2018/5/layout/CenteredIconLabelDescriptionList"/>
    <dgm:cxn modelId="{F9DB9A1B-52B2-574C-B733-4E83117B1F45}" type="presParOf" srcId="{EF446629-2A1A-4FCF-9FE6-2B3356DA69DA}" destId="{3AFF98EC-E95F-4221-81B6-73DF4958681A}" srcOrd="5" destOrd="0" presId="urn:microsoft.com/office/officeart/2018/5/layout/CenteredIconLabelDescriptionList"/>
    <dgm:cxn modelId="{AC924C2F-EC95-9E4D-B64C-57C569A52327}" type="presParOf" srcId="{EF446629-2A1A-4FCF-9FE6-2B3356DA69DA}" destId="{5553BFA1-4BA0-4440-BD3C-E6A5CDD121FE}" srcOrd="6" destOrd="0" presId="urn:microsoft.com/office/officeart/2018/5/layout/CenteredIconLabelDescriptionList"/>
    <dgm:cxn modelId="{229775C4-13F8-664D-AF3C-0E53AC9AFE40}" type="presParOf" srcId="{5553BFA1-4BA0-4440-BD3C-E6A5CDD121FE}" destId="{10F7E3C7-7B49-4C9B-B09D-1680FC0B6C95}" srcOrd="0" destOrd="0" presId="urn:microsoft.com/office/officeart/2018/5/layout/CenteredIconLabelDescriptionList"/>
    <dgm:cxn modelId="{D02DA7F4-E253-BF47-9331-FC635E3E5E4D}" type="presParOf" srcId="{5553BFA1-4BA0-4440-BD3C-E6A5CDD121FE}" destId="{90F7F2CD-2B26-497C-9328-A9648E7BA4DD}" srcOrd="1" destOrd="0" presId="urn:microsoft.com/office/officeart/2018/5/layout/CenteredIconLabelDescriptionList"/>
    <dgm:cxn modelId="{C4B0A683-44BF-B84D-99F1-455F5FF6E7FC}" type="presParOf" srcId="{5553BFA1-4BA0-4440-BD3C-E6A5CDD121FE}" destId="{484454B9-9059-4D22-B04F-1847227782CC}" srcOrd="2" destOrd="0" presId="urn:microsoft.com/office/officeart/2018/5/layout/CenteredIconLabelDescriptionList"/>
    <dgm:cxn modelId="{0D6D57E7-A254-F044-A647-CDA1771F5C54}" type="presParOf" srcId="{5553BFA1-4BA0-4440-BD3C-E6A5CDD121FE}" destId="{F961FC12-486A-4CB8-9BE9-8E31523E10CE}" srcOrd="3" destOrd="0" presId="urn:microsoft.com/office/officeart/2018/5/layout/CenteredIconLabelDescriptionList"/>
    <dgm:cxn modelId="{17D78AAB-F540-DA43-90AD-EBF1A3EBE731}" type="presParOf" srcId="{5553BFA1-4BA0-4440-BD3C-E6A5CDD121FE}" destId="{F3B9C048-7E7D-4965-AC73-A6E2F1A65CA4}" srcOrd="4" destOrd="0" presId="urn:microsoft.com/office/officeart/2018/5/layout/CenteredIconLabelDescriptionList"/>
    <dgm:cxn modelId="{8A1CAE47-83D5-AE47-98C3-1FFBCE13CCD7}" type="presParOf" srcId="{EF446629-2A1A-4FCF-9FE6-2B3356DA69DA}" destId="{FE39917F-636E-4CCF-971B-2283DF6E7C02}" srcOrd="7" destOrd="0" presId="urn:microsoft.com/office/officeart/2018/5/layout/CenteredIconLabelDescriptionList"/>
    <dgm:cxn modelId="{EA2612D6-48CD-C64E-AF14-EFAE00BA79A6}" type="presParOf" srcId="{EF446629-2A1A-4FCF-9FE6-2B3356DA69DA}" destId="{FE5538EE-1580-4876-BF00-FC6ECF85C579}" srcOrd="8" destOrd="0" presId="urn:microsoft.com/office/officeart/2018/5/layout/CenteredIconLabelDescriptionList"/>
    <dgm:cxn modelId="{B4C977A5-332F-8B41-9053-B636C10491BA}" type="presParOf" srcId="{FE5538EE-1580-4876-BF00-FC6ECF85C579}" destId="{B9A67830-B93A-4C93-8A84-BAD91E6E11B6}" srcOrd="0" destOrd="0" presId="urn:microsoft.com/office/officeart/2018/5/layout/CenteredIconLabelDescriptionList"/>
    <dgm:cxn modelId="{8C783F46-D730-6445-AACC-1D77C4BEA214}" type="presParOf" srcId="{FE5538EE-1580-4876-BF00-FC6ECF85C579}" destId="{DA2927D1-6602-4FFB-BAB6-CBC4822DD2F4}" srcOrd="1" destOrd="0" presId="urn:microsoft.com/office/officeart/2018/5/layout/CenteredIconLabelDescriptionList"/>
    <dgm:cxn modelId="{7285A0BA-6779-D747-9A7B-2C55E1733D5B}" type="presParOf" srcId="{FE5538EE-1580-4876-BF00-FC6ECF85C579}" destId="{E23C08B7-9592-4F12-8950-3453BA23030E}" srcOrd="2" destOrd="0" presId="urn:microsoft.com/office/officeart/2018/5/layout/CenteredIconLabelDescriptionList"/>
    <dgm:cxn modelId="{88A51931-C28D-8149-AC84-87FC5AA88B14}" type="presParOf" srcId="{FE5538EE-1580-4876-BF00-FC6ECF85C579}" destId="{9A60610B-6DD3-4756-973D-BAFCF478AF82}" srcOrd="3" destOrd="0" presId="urn:microsoft.com/office/officeart/2018/5/layout/CenteredIconLabelDescriptionList"/>
    <dgm:cxn modelId="{6579039C-51BA-8D4F-91E3-3C5D34781E51}" type="presParOf" srcId="{FE5538EE-1580-4876-BF00-FC6ECF85C579}" destId="{8FA2F14B-1009-4BF4-814F-75212952C61A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3717A2D-5117-41A4-A5B3-EF939790868B}" type="doc">
      <dgm:prSet loTypeId="urn:microsoft.com/office/officeart/2005/8/layout/vList5" loCatId="list" qsTypeId="urn:microsoft.com/office/officeart/2005/8/quickstyle/simple2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DD25ABE9-5E91-4ABD-AEEE-9A0D823ACB53}">
      <dgm:prSet/>
      <dgm:spPr/>
      <dgm:t>
        <a:bodyPr/>
        <a:lstStyle/>
        <a:p>
          <a:r>
            <a:rPr lang="en-US" b="1" dirty="0"/>
            <a:t>Traditional etch process</a:t>
          </a:r>
          <a:endParaRPr lang="en-US" dirty="0"/>
        </a:p>
      </dgm:t>
    </dgm:pt>
    <dgm:pt modelId="{541D87CD-2920-433C-B2D7-7F720FCAC0CD}" type="parTrans" cxnId="{60F53CBF-BD00-462B-8447-ED9DE50F985F}">
      <dgm:prSet/>
      <dgm:spPr/>
      <dgm:t>
        <a:bodyPr/>
        <a:lstStyle/>
        <a:p>
          <a:endParaRPr lang="en-US"/>
        </a:p>
      </dgm:t>
    </dgm:pt>
    <dgm:pt modelId="{A66E2B1E-A06D-4110-8BEA-197A9DD78A4A}" type="sibTrans" cxnId="{60F53CBF-BD00-462B-8447-ED9DE50F985F}">
      <dgm:prSet/>
      <dgm:spPr/>
      <dgm:t>
        <a:bodyPr/>
        <a:lstStyle/>
        <a:p>
          <a:endParaRPr lang="en-US"/>
        </a:p>
      </dgm:t>
    </dgm:pt>
    <dgm:pt modelId="{85B3016A-B9EC-408C-B8F5-E4D900B6B5DC}">
      <dgm:prSet/>
      <dgm:spPr/>
      <dgm:t>
        <a:bodyPr/>
        <a:lstStyle/>
        <a:p>
          <a:r>
            <a:rPr lang="en-US" dirty="0"/>
            <a:t>Mask resist to determine copper trace</a:t>
          </a:r>
        </a:p>
      </dgm:t>
    </dgm:pt>
    <dgm:pt modelId="{AD0FACBE-4937-454A-9747-73FCC7902BB1}" type="parTrans" cxnId="{218D39DA-C2C9-4D64-AB71-4BCBD4637566}">
      <dgm:prSet/>
      <dgm:spPr/>
      <dgm:t>
        <a:bodyPr/>
        <a:lstStyle/>
        <a:p>
          <a:endParaRPr lang="en-US"/>
        </a:p>
      </dgm:t>
    </dgm:pt>
    <dgm:pt modelId="{3610A20F-BD4D-4725-89ED-605C627D1822}" type="sibTrans" cxnId="{218D39DA-C2C9-4D64-AB71-4BCBD4637566}">
      <dgm:prSet/>
      <dgm:spPr/>
      <dgm:t>
        <a:bodyPr/>
        <a:lstStyle/>
        <a:p>
          <a:endParaRPr lang="en-US"/>
        </a:p>
      </dgm:t>
    </dgm:pt>
    <dgm:pt modelId="{CF1ED2C8-8A40-4FE2-AC16-22BF667B1807}">
      <dgm:prSet/>
      <dgm:spPr/>
      <dgm:t>
        <a:bodyPr/>
        <a:lstStyle/>
        <a:p>
          <a:r>
            <a:rPr lang="en-US"/>
            <a:t>Etch away unmasked copper</a:t>
          </a:r>
        </a:p>
      </dgm:t>
    </dgm:pt>
    <dgm:pt modelId="{EB7B69F5-145B-4E06-BB71-DF92BA1BE6B1}" type="parTrans" cxnId="{CEEBC979-59E3-4943-A5A2-1A4264156E83}">
      <dgm:prSet/>
      <dgm:spPr/>
      <dgm:t>
        <a:bodyPr/>
        <a:lstStyle/>
        <a:p>
          <a:endParaRPr lang="en-US"/>
        </a:p>
      </dgm:t>
    </dgm:pt>
    <dgm:pt modelId="{E84E6276-0032-47CE-8BCF-1B106FA2AFE7}" type="sibTrans" cxnId="{CEEBC979-59E3-4943-A5A2-1A4264156E83}">
      <dgm:prSet/>
      <dgm:spPr/>
      <dgm:t>
        <a:bodyPr/>
        <a:lstStyle/>
        <a:p>
          <a:endParaRPr lang="en-US"/>
        </a:p>
      </dgm:t>
    </dgm:pt>
    <dgm:pt modelId="{CDF63197-C0CA-495C-9BA1-71A9AA442634}">
      <dgm:prSet/>
      <dgm:spPr/>
      <dgm:t>
        <a:bodyPr/>
        <a:lstStyle/>
        <a:p>
          <a:r>
            <a:rPr lang="en-US"/>
            <a:t>Fixed subtractive process</a:t>
          </a:r>
        </a:p>
      </dgm:t>
    </dgm:pt>
    <dgm:pt modelId="{FC79F6B3-584D-4CE1-BC2D-6E075425AE06}" type="parTrans" cxnId="{EFF3D847-3F8D-4E19-940A-7B5D006AE06F}">
      <dgm:prSet/>
      <dgm:spPr/>
      <dgm:t>
        <a:bodyPr/>
        <a:lstStyle/>
        <a:p>
          <a:endParaRPr lang="en-US"/>
        </a:p>
      </dgm:t>
    </dgm:pt>
    <dgm:pt modelId="{930B14AD-7B1C-4949-BF74-54ECB8755E08}" type="sibTrans" cxnId="{EFF3D847-3F8D-4E19-940A-7B5D006AE06F}">
      <dgm:prSet/>
      <dgm:spPr/>
      <dgm:t>
        <a:bodyPr/>
        <a:lstStyle/>
        <a:p>
          <a:endParaRPr lang="en-US"/>
        </a:p>
      </dgm:t>
    </dgm:pt>
    <dgm:pt modelId="{A0F6BB95-9CF0-476D-9481-21F8AB14978B}">
      <dgm:prSet/>
      <dgm:spPr/>
      <dgm:t>
        <a:bodyPr/>
        <a:lstStyle/>
        <a:p>
          <a:r>
            <a:rPr lang="en-US" dirty="0"/>
            <a:t>Changes require new mask/etch</a:t>
          </a:r>
        </a:p>
      </dgm:t>
    </dgm:pt>
    <dgm:pt modelId="{7FF6FC0A-7775-41A2-ABEB-DB6AC1F1ABBF}" type="parTrans" cxnId="{EC5B296C-9454-4BBC-B5DA-2199C4FD0888}">
      <dgm:prSet/>
      <dgm:spPr/>
      <dgm:t>
        <a:bodyPr/>
        <a:lstStyle/>
        <a:p>
          <a:endParaRPr lang="en-US"/>
        </a:p>
      </dgm:t>
    </dgm:pt>
    <dgm:pt modelId="{91BCACB4-ED12-47CC-91D9-0C01E99A683D}" type="sibTrans" cxnId="{EC5B296C-9454-4BBC-B5DA-2199C4FD0888}">
      <dgm:prSet/>
      <dgm:spPr/>
      <dgm:t>
        <a:bodyPr/>
        <a:lstStyle/>
        <a:p>
          <a:endParaRPr lang="en-US"/>
        </a:p>
      </dgm:t>
    </dgm:pt>
    <dgm:pt modelId="{EBBF5FC2-D74A-4AAF-BB9B-41AD570C323C}">
      <dgm:prSet/>
      <dgm:spPr/>
      <dgm:t>
        <a:bodyPr/>
        <a:lstStyle/>
        <a:p>
          <a:r>
            <a:rPr lang="en-US" b="1"/>
            <a:t>Digital print process</a:t>
          </a:r>
          <a:endParaRPr lang="en-US"/>
        </a:p>
      </dgm:t>
    </dgm:pt>
    <dgm:pt modelId="{EC3FCD09-38B1-4E76-8BB8-CF589F3528B1}" type="parTrans" cxnId="{5F2FB90A-050E-40CC-BFC7-024F8060F1BA}">
      <dgm:prSet/>
      <dgm:spPr/>
      <dgm:t>
        <a:bodyPr/>
        <a:lstStyle/>
        <a:p>
          <a:endParaRPr lang="en-US"/>
        </a:p>
      </dgm:t>
    </dgm:pt>
    <dgm:pt modelId="{BD492C7A-9239-412B-A164-185DE423B2DD}" type="sibTrans" cxnId="{5F2FB90A-050E-40CC-BFC7-024F8060F1BA}">
      <dgm:prSet/>
      <dgm:spPr/>
      <dgm:t>
        <a:bodyPr/>
        <a:lstStyle/>
        <a:p>
          <a:endParaRPr lang="en-US"/>
        </a:p>
      </dgm:t>
    </dgm:pt>
    <dgm:pt modelId="{A861A06E-745F-4A24-B651-D6CB82412828}">
      <dgm:prSet/>
      <dgm:spPr/>
      <dgm:t>
        <a:bodyPr/>
        <a:lstStyle/>
        <a:p>
          <a:r>
            <a:rPr lang="en-US"/>
            <a:t>Computerized image for copper trace</a:t>
          </a:r>
        </a:p>
      </dgm:t>
    </dgm:pt>
    <dgm:pt modelId="{2FD9BE20-37E5-4EF5-A047-7D0B11F2A1FC}" type="parTrans" cxnId="{D5065EAC-833E-4B04-AB9A-0B604893C8A4}">
      <dgm:prSet/>
      <dgm:spPr/>
      <dgm:t>
        <a:bodyPr/>
        <a:lstStyle/>
        <a:p>
          <a:endParaRPr lang="en-US"/>
        </a:p>
      </dgm:t>
    </dgm:pt>
    <dgm:pt modelId="{8A7D7941-C99F-41C4-8129-913BFDC45A04}" type="sibTrans" cxnId="{D5065EAC-833E-4B04-AB9A-0B604893C8A4}">
      <dgm:prSet/>
      <dgm:spPr/>
      <dgm:t>
        <a:bodyPr/>
        <a:lstStyle/>
        <a:p>
          <a:endParaRPr lang="en-US"/>
        </a:p>
      </dgm:t>
    </dgm:pt>
    <dgm:pt modelId="{2D294966-11E5-40C9-AD0B-C1769443E84E}">
      <dgm:prSet/>
      <dgm:spPr/>
      <dgm:t>
        <a:bodyPr/>
        <a:lstStyle/>
        <a:p>
          <a:r>
            <a:rPr lang="en-US"/>
            <a:t>Print directly on substrate</a:t>
          </a:r>
        </a:p>
      </dgm:t>
    </dgm:pt>
    <dgm:pt modelId="{AD35300A-24FF-4B74-B19D-0ED3ADE02F0C}" type="parTrans" cxnId="{0AB9391C-86BC-4195-B02E-E33A2A2BF1B2}">
      <dgm:prSet/>
      <dgm:spPr/>
      <dgm:t>
        <a:bodyPr/>
        <a:lstStyle/>
        <a:p>
          <a:endParaRPr lang="en-US"/>
        </a:p>
      </dgm:t>
    </dgm:pt>
    <dgm:pt modelId="{8E1445DB-2876-43DC-841D-EFD92747AB63}" type="sibTrans" cxnId="{0AB9391C-86BC-4195-B02E-E33A2A2BF1B2}">
      <dgm:prSet/>
      <dgm:spPr/>
      <dgm:t>
        <a:bodyPr/>
        <a:lstStyle/>
        <a:p>
          <a:endParaRPr lang="en-US"/>
        </a:p>
      </dgm:t>
    </dgm:pt>
    <dgm:pt modelId="{B00B3CD2-C46C-499D-BBCC-CD2EC2E7239D}">
      <dgm:prSet/>
      <dgm:spPr/>
      <dgm:t>
        <a:bodyPr/>
        <a:lstStyle/>
        <a:p>
          <a:r>
            <a:rPr lang="en-US"/>
            <a:t>Variable additive process</a:t>
          </a:r>
        </a:p>
      </dgm:t>
    </dgm:pt>
    <dgm:pt modelId="{89BB86EB-3BAE-4F71-8CC2-EE0EFBA763F1}" type="parTrans" cxnId="{012E10B8-007F-46EC-A60C-F466974D7DBA}">
      <dgm:prSet/>
      <dgm:spPr/>
      <dgm:t>
        <a:bodyPr/>
        <a:lstStyle/>
        <a:p>
          <a:endParaRPr lang="en-US"/>
        </a:p>
      </dgm:t>
    </dgm:pt>
    <dgm:pt modelId="{F0A34A97-E3F6-408C-971B-EDD82A8814AB}" type="sibTrans" cxnId="{012E10B8-007F-46EC-A60C-F466974D7DBA}">
      <dgm:prSet/>
      <dgm:spPr/>
      <dgm:t>
        <a:bodyPr/>
        <a:lstStyle/>
        <a:p>
          <a:endParaRPr lang="en-US"/>
        </a:p>
      </dgm:t>
    </dgm:pt>
    <dgm:pt modelId="{08E183D0-D758-477A-A825-7BA9FD41394E}">
      <dgm:prSet/>
      <dgm:spPr/>
      <dgm:t>
        <a:bodyPr/>
        <a:lstStyle/>
        <a:p>
          <a:r>
            <a:rPr lang="en-US"/>
            <a:t>Changes by file and reprint</a:t>
          </a:r>
        </a:p>
      </dgm:t>
    </dgm:pt>
    <dgm:pt modelId="{06D2BB5A-43EA-4BA0-8ACE-F329440FA98B}" type="parTrans" cxnId="{A76982E0-B35A-4AB3-8741-381DB9EE8E77}">
      <dgm:prSet/>
      <dgm:spPr/>
      <dgm:t>
        <a:bodyPr/>
        <a:lstStyle/>
        <a:p>
          <a:endParaRPr lang="en-US"/>
        </a:p>
      </dgm:t>
    </dgm:pt>
    <dgm:pt modelId="{0DED1074-9E0F-49F1-A194-EE7206DB4EB3}" type="sibTrans" cxnId="{A76982E0-B35A-4AB3-8741-381DB9EE8E77}">
      <dgm:prSet/>
      <dgm:spPr/>
      <dgm:t>
        <a:bodyPr/>
        <a:lstStyle/>
        <a:p>
          <a:endParaRPr lang="en-US"/>
        </a:p>
      </dgm:t>
    </dgm:pt>
    <dgm:pt modelId="{C4E5158E-3341-4A99-9967-C697DD230528}">
      <dgm:prSet/>
      <dgm:spPr/>
      <dgm:t>
        <a:bodyPr/>
        <a:lstStyle/>
        <a:p>
          <a:r>
            <a:rPr lang="en-US" b="1"/>
            <a:t>Multi-layer process</a:t>
          </a:r>
          <a:endParaRPr lang="en-US"/>
        </a:p>
      </dgm:t>
    </dgm:pt>
    <dgm:pt modelId="{0716F8E0-6144-42AF-91B2-1F5DEF460A13}" type="parTrans" cxnId="{888891B1-9F14-4045-8206-26B34BA3D159}">
      <dgm:prSet/>
      <dgm:spPr/>
      <dgm:t>
        <a:bodyPr/>
        <a:lstStyle/>
        <a:p>
          <a:endParaRPr lang="en-US"/>
        </a:p>
      </dgm:t>
    </dgm:pt>
    <dgm:pt modelId="{D4929091-79E8-4780-B653-1688B1A4BC2E}" type="sibTrans" cxnId="{888891B1-9F14-4045-8206-26B34BA3D159}">
      <dgm:prSet/>
      <dgm:spPr/>
      <dgm:t>
        <a:bodyPr/>
        <a:lstStyle/>
        <a:p>
          <a:endParaRPr lang="en-US"/>
        </a:p>
      </dgm:t>
    </dgm:pt>
    <dgm:pt modelId="{F28F1482-6603-4403-A3CF-FA5B3370F8CC}">
      <dgm:prSet/>
      <dgm:spPr/>
      <dgm:t>
        <a:bodyPr/>
        <a:lstStyle/>
        <a:p>
          <a:r>
            <a:rPr lang="en-US"/>
            <a:t>Traditional by repeat etch, lamination, drilling</a:t>
          </a:r>
        </a:p>
      </dgm:t>
    </dgm:pt>
    <dgm:pt modelId="{FCE1FE82-0724-41B2-B1C9-6C94E5742301}" type="parTrans" cxnId="{099BC9A1-DDBC-4AF5-B5B7-9F700BD78545}">
      <dgm:prSet/>
      <dgm:spPr/>
      <dgm:t>
        <a:bodyPr/>
        <a:lstStyle/>
        <a:p>
          <a:endParaRPr lang="en-US"/>
        </a:p>
      </dgm:t>
    </dgm:pt>
    <dgm:pt modelId="{9CDACAB2-4F68-4F7B-B381-3F57D727358F}" type="sibTrans" cxnId="{099BC9A1-DDBC-4AF5-B5B7-9F700BD78545}">
      <dgm:prSet/>
      <dgm:spPr/>
      <dgm:t>
        <a:bodyPr/>
        <a:lstStyle/>
        <a:p>
          <a:endParaRPr lang="en-US"/>
        </a:p>
      </dgm:t>
    </dgm:pt>
    <dgm:pt modelId="{FCC65AD0-7D4F-424F-90A5-3A2D2E9F46A7}">
      <dgm:prSet/>
      <dgm:spPr/>
      <dgm:t>
        <a:bodyPr/>
        <a:lstStyle/>
        <a:p>
          <a:r>
            <a:rPr lang="en-US"/>
            <a:t>Inkjet by sequence of file print / materials</a:t>
          </a:r>
        </a:p>
      </dgm:t>
    </dgm:pt>
    <dgm:pt modelId="{826F2323-A127-4323-884F-86584AD67260}" type="parTrans" cxnId="{5E1AD1B9-03FC-46DC-B5EA-2B2F0715F06B}">
      <dgm:prSet/>
      <dgm:spPr/>
      <dgm:t>
        <a:bodyPr/>
        <a:lstStyle/>
        <a:p>
          <a:endParaRPr lang="en-US"/>
        </a:p>
      </dgm:t>
    </dgm:pt>
    <dgm:pt modelId="{DBFB4A38-11BC-4ACB-84AA-9BB3E91A0FC1}" type="sibTrans" cxnId="{5E1AD1B9-03FC-46DC-B5EA-2B2F0715F06B}">
      <dgm:prSet/>
      <dgm:spPr/>
      <dgm:t>
        <a:bodyPr/>
        <a:lstStyle/>
        <a:p>
          <a:endParaRPr lang="en-US"/>
        </a:p>
      </dgm:t>
    </dgm:pt>
    <dgm:pt modelId="{F96FF1CB-C119-AD43-A834-3EBA1C42A0B5}" type="pres">
      <dgm:prSet presAssocID="{13717A2D-5117-41A4-A5B3-EF939790868B}" presName="Name0" presStyleCnt="0">
        <dgm:presLayoutVars>
          <dgm:dir/>
          <dgm:animLvl val="lvl"/>
          <dgm:resizeHandles val="exact"/>
        </dgm:presLayoutVars>
      </dgm:prSet>
      <dgm:spPr/>
    </dgm:pt>
    <dgm:pt modelId="{98CB766C-B301-C445-9295-AB0766EEBCC4}" type="pres">
      <dgm:prSet presAssocID="{DD25ABE9-5E91-4ABD-AEEE-9A0D823ACB53}" presName="linNode" presStyleCnt="0"/>
      <dgm:spPr/>
    </dgm:pt>
    <dgm:pt modelId="{4C00569F-0FC6-2D4E-B274-095BB56792FE}" type="pres">
      <dgm:prSet presAssocID="{DD25ABE9-5E91-4ABD-AEEE-9A0D823ACB53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2DD68257-1AF4-094E-9B43-10BC7B277FF5}" type="pres">
      <dgm:prSet presAssocID="{DD25ABE9-5E91-4ABD-AEEE-9A0D823ACB53}" presName="descendantText" presStyleLbl="alignAccFollowNode1" presStyleIdx="0" presStyleCnt="3">
        <dgm:presLayoutVars>
          <dgm:bulletEnabled val="1"/>
        </dgm:presLayoutVars>
      </dgm:prSet>
      <dgm:spPr/>
    </dgm:pt>
    <dgm:pt modelId="{E5CDC70E-AA2B-474E-9387-8DEAAAF8504A}" type="pres">
      <dgm:prSet presAssocID="{A66E2B1E-A06D-4110-8BEA-197A9DD78A4A}" presName="sp" presStyleCnt="0"/>
      <dgm:spPr/>
    </dgm:pt>
    <dgm:pt modelId="{88ADADAB-DBC7-A24C-95D4-1C936F15452E}" type="pres">
      <dgm:prSet presAssocID="{EBBF5FC2-D74A-4AAF-BB9B-41AD570C323C}" presName="linNode" presStyleCnt="0"/>
      <dgm:spPr/>
    </dgm:pt>
    <dgm:pt modelId="{5CD0720F-E998-FD40-939B-F263D8D264FD}" type="pres">
      <dgm:prSet presAssocID="{EBBF5FC2-D74A-4AAF-BB9B-41AD570C323C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B38F3109-D4ED-AF42-BCAB-BFC5FEBF3733}" type="pres">
      <dgm:prSet presAssocID="{EBBF5FC2-D74A-4AAF-BB9B-41AD570C323C}" presName="descendantText" presStyleLbl="alignAccFollowNode1" presStyleIdx="1" presStyleCnt="3">
        <dgm:presLayoutVars>
          <dgm:bulletEnabled val="1"/>
        </dgm:presLayoutVars>
      </dgm:prSet>
      <dgm:spPr/>
    </dgm:pt>
    <dgm:pt modelId="{1298C8D9-7687-E349-8E47-201BD2B304AD}" type="pres">
      <dgm:prSet presAssocID="{BD492C7A-9239-412B-A164-185DE423B2DD}" presName="sp" presStyleCnt="0"/>
      <dgm:spPr/>
    </dgm:pt>
    <dgm:pt modelId="{021BE0D4-D8E8-1041-B861-1766BF24457A}" type="pres">
      <dgm:prSet presAssocID="{C4E5158E-3341-4A99-9967-C697DD230528}" presName="linNode" presStyleCnt="0"/>
      <dgm:spPr/>
    </dgm:pt>
    <dgm:pt modelId="{460C36D0-BDAC-FE46-9DA7-CA5B2233063D}" type="pres">
      <dgm:prSet presAssocID="{C4E5158E-3341-4A99-9967-C697DD230528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E409DC03-EFDC-A540-A01C-EF14778F4460}" type="pres">
      <dgm:prSet presAssocID="{C4E5158E-3341-4A99-9967-C697DD230528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5F2FB90A-050E-40CC-BFC7-024F8060F1BA}" srcId="{13717A2D-5117-41A4-A5B3-EF939790868B}" destId="{EBBF5FC2-D74A-4AAF-BB9B-41AD570C323C}" srcOrd="1" destOrd="0" parTransId="{EC3FCD09-38B1-4E76-8BB8-CF589F3528B1}" sibTransId="{BD492C7A-9239-412B-A164-185DE423B2DD}"/>
    <dgm:cxn modelId="{0AB9391C-86BC-4195-B02E-E33A2A2BF1B2}" srcId="{EBBF5FC2-D74A-4AAF-BB9B-41AD570C323C}" destId="{2D294966-11E5-40C9-AD0B-C1769443E84E}" srcOrd="1" destOrd="0" parTransId="{AD35300A-24FF-4B74-B19D-0ED3ADE02F0C}" sibTransId="{8E1445DB-2876-43DC-841D-EFD92747AB63}"/>
    <dgm:cxn modelId="{77649667-209C-384F-B6F5-26F1A5492F9D}" type="presOf" srcId="{B00B3CD2-C46C-499D-BBCC-CD2EC2E7239D}" destId="{B38F3109-D4ED-AF42-BCAB-BFC5FEBF3733}" srcOrd="0" destOrd="2" presId="urn:microsoft.com/office/officeart/2005/8/layout/vList5"/>
    <dgm:cxn modelId="{EFF3D847-3F8D-4E19-940A-7B5D006AE06F}" srcId="{DD25ABE9-5E91-4ABD-AEEE-9A0D823ACB53}" destId="{CDF63197-C0CA-495C-9BA1-71A9AA442634}" srcOrd="2" destOrd="0" parTransId="{FC79F6B3-584D-4CE1-BC2D-6E075425AE06}" sibTransId="{930B14AD-7B1C-4949-BF74-54ECB8755E08}"/>
    <dgm:cxn modelId="{F9971C49-5F7A-304C-9326-816D6F30F15B}" type="presOf" srcId="{85B3016A-B9EC-408C-B8F5-E4D900B6B5DC}" destId="{2DD68257-1AF4-094E-9B43-10BC7B277FF5}" srcOrd="0" destOrd="0" presId="urn:microsoft.com/office/officeart/2005/8/layout/vList5"/>
    <dgm:cxn modelId="{EC5B296C-9454-4BBC-B5DA-2199C4FD0888}" srcId="{DD25ABE9-5E91-4ABD-AEEE-9A0D823ACB53}" destId="{A0F6BB95-9CF0-476D-9481-21F8AB14978B}" srcOrd="3" destOrd="0" parTransId="{7FF6FC0A-7775-41A2-ABEB-DB6AC1F1ABBF}" sibTransId="{91BCACB4-ED12-47CC-91D9-0C01E99A683D}"/>
    <dgm:cxn modelId="{45244573-870F-2642-9F12-FB0A5AB67A14}" type="presOf" srcId="{C4E5158E-3341-4A99-9967-C697DD230528}" destId="{460C36D0-BDAC-FE46-9DA7-CA5B2233063D}" srcOrd="0" destOrd="0" presId="urn:microsoft.com/office/officeart/2005/8/layout/vList5"/>
    <dgm:cxn modelId="{56FE7579-50CB-014B-90E2-91AB2C4C0646}" type="presOf" srcId="{13717A2D-5117-41A4-A5B3-EF939790868B}" destId="{F96FF1CB-C119-AD43-A834-3EBA1C42A0B5}" srcOrd="0" destOrd="0" presId="urn:microsoft.com/office/officeart/2005/8/layout/vList5"/>
    <dgm:cxn modelId="{9A438F59-9DE2-7E48-99C3-A39A3891B4C1}" type="presOf" srcId="{2D294966-11E5-40C9-AD0B-C1769443E84E}" destId="{B38F3109-D4ED-AF42-BCAB-BFC5FEBF3733}" srcOrd="0" destOrd="1" presId="urn:microsoft.com/office/officeart/2005/8/layout/vList5"/>
    <dgm:cxn modelId="{CEEBC979-59E3-4943-A5A2-1A4264156E83}" srcId="{DD25ABE9-5E91-4ABD-AEEE-9A0D823ACB53}" destId="{CF1ED2C8-8A40-4FE2-AC16-22BF667B1807}" srcOrd="1" destOrd="0" parTransId="{EB7B69F5-145B-4E06-BB71-DF92BA1BE6B1}" sibTransId="{E84E6276-0032-47CE-8BCF-1B106FA2AFE7}"/>
    <dgm:cxn modelId="{04A3247D-4D96-A144-BA7B-6141BCA9C23F}" type="presOf" srcId="{DD25ABE9-5E91-4ABD-AEEE-9A0D823ACB53}" destId="{4C00569F-0FC6-2D4E-B274-095BB56792FE}" srcOrd="0" destOrd="0" presId="urn:microsoft.com/office/officeart/2005/8/layout/vList5"/>
    <dgm:cxn modelId="{092DC97D-7D92-044A-B580-669BFF8E813C}" type="presOf" srcId="{FCC65AD0-7D4F-424F-90A5-3A2D2E9F46A7}" destId="{E409DC03-EFDC-A540-A01C-EF14778F4460}" srcOrd="0" destOrd="1" presId="urn:microsoft.com/office/officeart/2005/8/layout/vList5"/>
    <dgm:cxn modelId="{1F745385-25CC-1C46-AD4D-D594B51A8882}" type="presOf" srcId="{F28F1482-6603-4403-A3CF-FA5B3370F8CC}" destId="{E409DC03-EFDC-A540-A01C-EF14778F4460}" srcOrd="0" destOrd="0" presId="urn:microsoft.com/office/officeart/2005/8/layout/vList5"/>
    <dgm:cxn modelId="{B61BA399-B6EE-5B4A-883A-485BE3AECA49}" type="presOf" srcId="{08E183D0-D758-477A-A825-7BA9FD41394E}" destId="{B38F3109-D4ED-AF42-BCAB-BFC5FEBF3733}" srcOrd="0" destOrd="3" presId="urn:microsoft.com/office/officeart/2005/8/layout/vList5"/>
    <dgm:cxn modelId="{011C2A9B-FDA0-544E-AD99-9E589792AE09}" type="presOf" srcId="{CDF63197-C0CA-495C-9BA1-71A9AA442634}" destId="{2DD68257-1AF4-094E-9B43-10BC7B277FF5}" srcOrd="0" destOrd="2" presId="urn:microsoft.com/office/officeart/2005/8/layout/vList5"/>
    <dgm:cxn modelId="{7CD95E9B-5868-274C-A08F-F17539EE9688}" type="presOf" srcId="{A861A06E-745F-4A24-B651-D6CB82412828}" destId="{B38F3109-D4ED-AF42-BCAB-BFC5FEBF3733}" srcOrd="0" destOrd="0" presId="urn:microsoft.com/office/officeart/2005/8/layout/vList5"/>
    <dgm:cxn modelId="{099BC9A1-DDBC-4AF5-B5B7-9F700BD78545}" srcId="{C4E5158E-3341-4A99-9967-C697DD230528}" destId="{F28F1482-6603-4403-A3CF-FA5B3370F8CC}" srcOrd="0" destOrd="0" parTransId="{FCE1FE82-0724-41B2-B1C9-6C94E5742301}" sibTransId="{9CDACAB2-4F68-4F7B-B381-3F57D727358F}"/>
    <dgm:cxn modelId="{D5065EAC-833E-4B04-AB9A-0B604893C8A4}" srcId="{EBBF5FC2-D74A-4AAF-BB9B-41AD570C323C}" destId="{A861A06E-745F-4A24-B651-D6CB82412828}" srcOrd="0" destOrd="0" parTransId="{2FD9BE20-37E5-4EF5-A047-7D0B11F2A1FC}" sibTransId="{8A7D7941-C99F-41C4-8129-913BFDC45A04}"/>
    <dgm:cxn modelId="{888891B1-9F14-4045-8206-26B34BA3D159}" srcId="{13717A2D-5117-41A4-A5B3-EF939790868B}" destId="{C4E5158E-3341-4A99-9967-C697DD230528}" srcOrd="2" destOrd="0" parTransId="{0716F8E0-6144-42AF-91B2-1F5DEF460A13}" sibTransId="{D4929091-79E8-4780-B653-1688B1A4BC2E}"/>
    <dgm:cxn modelId="{21AFEAB1-EAC0-914A-AD3A-C28B61BD4ACB}" type="presOf" srcId="{A0F6BB95-9CF0-476D-9481-21F8AB14978B}" destId="{2DD68257-1AF4-094E-9B43-10BC7B277FF5}" srcOrd="0" destOrd="3" presId="urn:microsoft.com/office/officeart/2005/8/layout/vList5"/>
    <dgm:cxn modelId="{012E10B8-007F-46EC-A60C-F466974D7DBA}" srcId="{EBBF5FC2-D74A-4AAF-BB9B-41AD570C323C}" destId="{B00B3CD2-C46C-499D-BBCC-CD2EC2E7239D}" srcOrd="2" destOrd="0" parTransId="{89BB86EB-3BAE-4F71-8CC2-EE0EFBA763F1}" sibTransId="{F0A34A97-E3F6-408C-971B-EDD82A8814AB}"/>
    <dgm:cxn modelId="{5E1AD1B9-03FC-46DC-B5EA-2B2F0715F06B}" srcId="{C4E5158E-3341-4A99-9967-C697DD230528}" destId="{FCC65AD0-7D4F-424F-90A5-3A2D2E9F46A7}" srcOrd="1" destOrd="0" parTransId="{826F2323-A127-4323-884F-86584AD67260}" sibTransId="{DBFB4A38-11BC-4ACB-84AA-9BB3E91A0FC1}"/>
    <dgm:cxn modelId="{60F53CBF-BD00-462B-8447-ED9DE50F985F}" srcId="{13717A2D-5117-41A4-A5B3-EF939790868B}" destId="{DD25ABE9-5E91-4ABD-AEEE-9A0D823ACB53}" srcOrd="0" destOrd="0" parTransId="{541D87CD-2920-433C-B2D7-7F720FCAC0CD}" sibTransId="{A66E2B1E-A06D-4110-8BEA-197A9DD78A4A}"/>
    <dgm:cxn modelId="{456EAACE-BC49-E34C-A82F-DBB7B058B7BF}" type="presOf" srcId="{CF1ED2C8-8A40-4FE2-AC16-22BF667B1807}" destId="{2DD68257-1AF4-094E-9B43-10BC7B277FF5}" srcOrd="0" destOrd="1" presId="urn:microsoft.com/office/officeart/2005/8/layout/vList5"/>
    <dgm:cxn modelId="{218D39DA-C2C9-4D64-AB71-4BCBD4637566}" srcId="{DD25ABE9-5E91-4ABD-AEEE-9A0D823ACB53}" destId="{85B3016A-B9EC-408C-B8F5-E4D900B6B5DC}" srcOrd="0" destOrd="0" parTransId="{AD0FACBE-4937-454A-9747-73FCC7902BB1}" sibTransId="{3610A20F-BD4D-4725-89ED-605C627D1822}"/>
    <dgm:cxn modelId="{A76982E0-B35A-4AB3-8741-381DB9EE8E77}" srcId="{EBBF5FC2-D74A-4AAF-BB9B-41AD570C323C}" destId="{08E183D0-D758-477A-A825-7BA9FD41394E}" srcOrd="3" destOrd="0" parTransId="{06D2BB5A-43EA-4BA0-8ACE-F329440FA98B}" sibTransId="{0DED1074-9E0F-49F1-A194-EE7206DB4EB3}"/>
    <dgm:cxn modelId="{9A51CBE0-8766-8448-99ED-BED7923E01C7}" type="presOf" srcId="{EBBF5FC2-D74A-4AAF-BB9B-41AD570C323C}" destId="{5CD0720F-E998-FD40-939B-F263D8D264FD}" srcOrd="0" destOrd="0" presId="urn:microsoft.com/office/officeart/2005/8/layout/vList5"/>
    <dgm:cxn modelId="{5EED156A-5E37-8146-8164-92DC11492012}" type="presParOf" srcId="{F96FF1CB-C119-AD43-A834-3EBA1C42A0B5}" destId="{98CB766C-B301-C445-9295-AB0766EEBCC4}" srcOrd="0" destOrd="0" presId="urn:microsoft.com/office/officeart/2005/8/layout/vList5"/>
    <dgm:cxn modelId="{664952C8-DC8A-C64A-80D1-7DEA44E149C1}" type="presParOf" srcId="{98CB766C-B301-C445-9295-AB0766EEBCC4}" destId="{4C00569F-0FC6-2D4E-B274-095BB56792FE}" srcOrd="0" destOrd="0" presId="urn:microsoft.com/office/officeart/2005/8/layout/vList5"/>
    <dgm:cxn modelId="{FA56C632-E8BF-A943-9F05-4435206785DD}" type="presParOf" srcId="{98CB766C-B301-C445-9295-AB0766EEBCC4}" destId="{2DD68257-1AF4-094E-9B43-10BC7B277FF5}" srcOrd="1" destOrd="0" presId="urn:microsoft.com/office/officeart/2005/8/layout/vList5"/>
    <dgm:cxn modelId="{401CF142-1FFE-ED48-B11C-1AE378E16576}" type="presParOf" srcId="{F96FF1CB-C119-AD43-A834-3EBA1C42A0B5}" destId="{E5CDC70E-AA2B-474E-9387-8DEAAAF8504A}" srcOrd="1" destOrd="0" presId="urn:microsoft.com/office/officeart/2005/8/layout/vList5"/>
    <dgm:cxn modelId="{AB0A9BBF-5F5F-0B4B-BBA3-15933DA2A963}" type="presParOf" srcId="{F96FF1CB-C119-AD43-A834-3EBA1C42A0B5}" destId="{88ADADAB-DBC7-A24C-95D4-1C936F15452E}" srcOrd="2" destOrd="0" presId="urn:microsoft.com/office/officeart/2005/8/layout/vList5"/>
    <dgm:cxn modelId="{B3F672A6-23F7-5243-BE8F-DD1E32CFACA8}" type="presParOf" srcId="{88ADADAB-DBC7-A24C-95D4-1C936F15452E}" destId="{5CD0720F-E998-FD40-939B-F263D8D264FD}" srcOrd="0" destOrd="0" presId="urn:microsoft.com/office/officeart/2005/8/layout/vList5"/>
    <dgm:cxn modelId="{EE9A2F76-6913-204B-B36F-6BBE649360DA}" type="presParOf" srcId="{88ADADAB-DBC7-A24C-95D4-1C936F15452E}" destId="{B38F3109-D4ED-AF42-BCAB-BFC5FEBF3733}" srcOrd="1" destOrd="0" presId="urn:microsoft.com/office/officeart/2005/8/layout/vList5"/>
    <dgm:cxn modelId="{45A4AD76-7B8A-884C-B005-3A42D6045514}" type="presParOf" srcId="{F96FF1CB-C119-AD43-A834-3EBA1C42A0B5}" destId="{1298C8D9-7687-E349-8E47-201BD2B304AD}" srcOrd="3" destOrd="0" presId="urn:microsoft.com/office/officeart/2005/8/layout/vList5"/>
    <dgm:cxn modelId="{FD2CA931-3044-CB4D-A6D9-45C2AA6AC35A}" type="presParOf" srcId="{F96FF1CB-C119-AD43-A834-3EBA1C42A0B5}" destId="{021BE0D4-D8E8-1041-B861-1766BF24457A}" srcOrd="4" destOrd="0" presId="urn:microsoft.com/office/officeart/2005/8/layout/vList5"/>
    <dgm:cxn modelId="{38084D20-9E55-D64C-87B4-CF042BF1C3A3}" type="presParOf" srcId="{021BE0D4-D8E8-1041-B861-1766BF24457A}" destId="{460C36D0-BDAC-FE46-9DA7-CA5B2233063D}" srcOrd="0" destOrd="0" presId="urn:microsoft.com/office/officeart/2005/8/layout/vList5"/>
    <dgm:cxn modelId="{ACB07AC2-9D2C-CD4A-9CCD-8AFBCC953668}" type="presParOf" srcId="{021BE0D4-D8E8-1041-B861-1766BF24457A}" destId="{E409DC03-EFDC-A540-A01C-EF14778F446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0B93127-83FD-4034-9906-88693E019681}" type="doc">
      <dgm:prSet loTypeId="urn:microsoft.com/office/officeart/2008/layout/LinedList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98AFA77-4449-4638-9FA7-546B2D574BD0}">
      <dgm:prSet/>
      <dgm:spPr/>
      <dgm:t>
        <a:bodyPr/>
        <a:lstStyle/>
        <a:p>
          <a:r>
            <a:rPr lang="en-GB" b="0" dirty="0"/>
            <a:t>ChemCubed Jettable Solutions™</a:t>
          </a:r>
          <a:endParaRPr lang="en-US" b="0" dirty="0"/>
        </a:p>
      </dgm:t>
    </dgm:pt>
    <dgm:pt modelId="{E394D69A-84D6-498D-B181-F7EA10CC9439}" type="parTrans" cxnId="{BB4A249A-1D46-4DB3-AA68-4EDFDFE9C0F8}">
      <dgm:prSet/>
      <dgm:spPr/>
      <dgm:t>
        <a:bodyPr/>
        <a:lstStyle/>
        <a:p>
          <a:endParaRPr lang="en-US"/>
        </a:p>
      </dgm:t>
    </dgm:pt>
    <dgm:pt modelId="{60B7A555-8597-42BD-BF38-2518DE19FFA7}" type="sibTrans" cxnId="{BB4A249A-1D46-4DB3-AA68-4EDFDFE9C0F8}">
      <dgm:prSet/>
      <dgm:spPr/>
      <dgm:t>
        <a:bodyPr/>
        <a:lstStyle/>
        <a:p>
          <a:endParaRPr lang="en-US"/>
        </a:p>
      </dgm:t>
    </dgm:pt>
    <dgm:pt modelId="{EF1A9E9A-720E-4C60-9077-DA130AFE0288}">
      <dgm:prSet/>
      <dgm:spPr/>
      <dgm:t>
        <a:bodyPr/>
        <a:lstStyle/>
        <a:p>
          <a:r>
            <a:rPr lang="en-GB" b="0" dirty="0"/>
            <a:t>+1 (833) 243-6333 (CHEM333)</a:t>
          </a:r>
          <a:endParaRPr lang="en-US" b="0" dirty="0"/>
        </a:p>
      </dgm:t>
    </dgm:pt>
    <dgm:pt modelId="{7ACE40CB-A2B6-4979-8D9A-4C316CC8682B}" type="parTrans" cxnId="{C36103E3-8D16-45BF-8992-689D3C2872C3}">
      <dgm:prSet/>
      <dgm:spPr/>
      <dgm:t>
        <a:bodyPr/>
        <a:lstStyle/>
        <a:p>
          <a:endParaRPr lang="en-US"/>
        </a:p>
      </dgm:t>
    </dgm:pt>
    <dgm:pt modelId="{AF453142-2406-4769-B071-146F204B1D24}" type="sibTrans" cxnId="{C36103E3-8D16-45BF-8992-689D3C2872C3}">
      <dgm:prSet/>
      <dgm:spPr/>
      <dgm:t>
        <a:bodyPr/>
        <a:lstStyle/>
        <a:p>
          <a:endParaRPr lang="en-US"/>
        </a:p>
      </dgm:t>
    </dgm:pt>
    <dgm:pt modelId="{67FA109E-D747-4C95-A6CB-2543FD6247CD}">
      <dgm:prSet/>
      <dgm:spPr/>
      <dgm:t>
        <a:bodyPr/>
        <a:lstStyle/>
        <a:p>
          <a:r>
            <a:rPr lang="en-US"/>
            <a:t>www.chemcubed.com</a:t>
          </a:r>
        </a:p>
      </dgm:t>
    </dgm:pt>
    <dgm:pt modelId="{9A5BDED3-73B0-401C-9259-9745AB1179F8}" type="parTrans" cxnId="{CE432C2C-80AE-4202-A238-472FA54ACF4E}">
      <dgm:prSet/>
      <dgm:spPr/>
      <dgm:t>
        <a:bodyPr/>
        <a:lstStyle/>
        <a:p>
          <a:endParaRPr lang="en-US"/>
        </a:p>
      </dgm:t>
    </dgm:pt>
    <dgm:pt modelId="{F0742834-EDEC-4845-823F-E42B91AE18C9}" type="sibTrans" cxnId="{CE432C2C-80AE-4202-A238-472FA54ACF4E}">
      <dgm:prSet/>
      <dgm:spPr/>
      <dgm:t>
        <a:bodyPr/>
        <a:lstStyle/>
        <a:p>
          <a:endParaRPr lang="en-US"/>
        </a:p>
      </dgm:t>
    </dgm:pt>
    <dgm:pt modelId="{08695805-0502-4CBD-AF0B-051DF7DB0A43}">
      <dgm:prSet/>
      <dgm:spPr/>
      <dgm:t>
        <a:bodyPr/>
        <a:lstStyle/>
        <a:p>
          <a:r>
            <a:rPr lang="en-US"/>
            <a:t>info@chemcubed.com</a:t>
          </a:r>
        </a:p>
      </dgm:t>
    </dgm:pt>
    <dgm:pt modelId="{C865F087-C930-4655-AA93-F632959987F5}" type="parTrans" cxnId="{49C8124F-7D83-497C-89A1-15C4D3C347AF}">
      <dgm:prSet/>
      <dgm:spPr/>
      <dgm:t>
        <a:bodyPr/>
        <a:lstStyle/>
        <a:p>
          <a:endParaRPr lang="en-US"/>
        </a:p>
      </dgm:t>
    </dgm:pt>
    <dgm:pt modelId="{43CD2BC5-92F1-4EE6-895B-FF2C21294493}" type="sibTrans" cxnId="{49C8124F-7D83-497C-89A1-15C4D3C347AF}">
      <dgm:prSet/>
      <dgm:spPr/>
      <dgm:t>
        <a:bodyPr/>
        <a:lstStyle/>
        <a:p>
          <a:endParaRPr lang="en-US"/>
        </a:p>
      </dgm:t>
    </dgm:pt>
    <dgm:pt modelId="{7038813A-029A-F843-87C4-A48244E6FC19}" type="pres">
      <dgm:prSet presAssocID="{B0B93127-83FD-4034-9906-88693E019681}" presName="vert0" presStyleCnt="0">
        <dgm:presLayoutVars>
          <dgm:dir/>
          <dgm:animOne val="branch"/>
          <dgm:animLvl val="lvl"/>
        </dgm:presLayoutVars>
      </dgm:prSet>
      <dgm:spPr/>
    </dgm:pt>
    <dgm:pt modelId="{DF0C7C03-88A9-714A-9DE7-7C897DF05E99}" type="pres">
      <dgm:prSet presAssocID="{B98AFA77-4449-4638-9FA7-546B2D574BD0}" presName="thickLine" presStyleLbl="alignNode1" presStyleIdx="0" presStyleCnt="4"/>
      <dgm:spPr/>
    </dgm:pt>
    <dgm:pt modelId="{F776A123-2B87-A141-B65A-556D17937C51}" type="pres">
      <dgm:prSet presAssocID="{B98AFA77-4449-4638-9FA7-546B2D574BD0}" presName="horz1" presStyleCnt="0"/>
      <dgm:spPr/>
    </dgm:pt>
    <dgm:pt modelId="{F8CD24B2-FF3F-A148-A51B-EFA711042763}" type="pres">
      <dgm:prSet presAssocID="{B98AFA77-4449-4638-9FA7-546B2D574BD0}" presName="tx1" presStyleLbl="revTx" presStyleIdx="0" presStyleCnt="4"/>
      <dgm:spPr/>
    </dgm:pt>
    <dgm:pt modelId="{A00B5E62-0C10-4B49-BB94-DCC74A1A494A}" type="pres">
      <dgm:prSet presAssocID="{B98AFA77-4449-4638-9FA7-546B2D574BD0}" presName="vert1" presStyleCnt="0"/>
      <dgm:spPr/>
    </dgm:pt>
    <dgm:pt modelId="{2FFA3927-1234-2741-9DD0-59BD92302827}" type="pres">
      <dgm:prSet presAssocID="{EF1A9E9A-720E-4C60-9077-DA130AFE0288}" presName="thickLine" presStyleLbl="alignNode1" presStyleIdx="1" presStyleCnt="4"/>
      <dgm:spPr/>
    </dgm:pt>
    <dgm:pt modelId="{67B7BBC9-BB91-794C-AAA2-CD2DAC5FD55C}" type="pres">
      <dgm:prSet presAssocID="{EF1A9E9A-720E-4C60-9077-DA130AFE0288}" presName="horz1" presStyleCnt="0"/>
      <dgm:spPr/>
    </dgm:pt>
    <dgm:pt modelId="{5FF0BBC0-E6B1-4F42-8AB8-3F02A0C94555}" type="pres">
      <dgm:prSet presAssocID="{EF1A9E9A-720E-4C60-9077-DA130AFE0288}" presName="tx1" presStyleLbl="revTx" presStyleIdx="1" presStyleCnt="4"/>
      <dgm:spPr/>
    </dgm:pt>
    <dgm:pt modelId="{BFDFC3B0-DDCF-954E-A753-C0F6AB8A306A}" type="pres">
      <dgm:prSet presAssocID="{EF1A9E9A-720E-4C60-9077-DA130AFE0288}" presName="vert1" presStyleCnt="0"/>
      <dgm:spPr/>
    </dgm:pt>
    <dgm:pt modelId="{935D17DF-111F-3E46-B8B7-EFE0D8A3BCCD}" type="pres">
      <dgm:prSet presAssocID="{67FA109E-D747-4C95-A6CB-2543FD6247CD}" presName="thickLine" presStyleLbl="alignNode1" presStyleIdx="2" presStyleCnt="4"/>
      <dgm:spPr/>
    </dgm:pt>
    <dgm:pt modelId="{528F23E5-FEE4-804F-B905-E26439BCF73D}" type="pres">
      <dgm:prSet presAssocID="{67FA109E-D747-4C95-A6CB-2543FD6247CD}" presName="horz1" presStyleCnt="0"/>
      <dgm:spPr/>
    </dgm:pt>
    <dgm:pt modelId="{295E64B0-C89B-AC49-BB5B-60FEECCB283E}" type="pres">
      <dgm:prSet presAssocID="{67FA109E-D747-4C95-A6CB-2543FD6247CD}" presName="tx1" presStyleLbl="revTx" presStyleIdx="2" presStyleCnt="4"/>
      <dgm:spPr/>
    </dgm:pt>
    <dgm:pt modelId="{5D860748-0047-4E4C-B222-9CEA6F22FB1D}" type="pres">
      <dgm:prSet presAssocID="{67FA109E-D747-4C95-A6CB-2543FD6247CD}" presName="vert1" presStyleCnt="0"/>
      <dgm:spPr/>
    </dgm:pt>
    <dgm:pt modelId="{1AE472C9-3A94-B64E-A845-7F79EB3C6DC6}" type="pres">
      <dgm:prSet presAssocID="{08695805-0502-4CBD-AF0B-051DF7DB0A43}" presName="thickLine" presStyleLbl="alignNode1" presStyleIdx="3" presStyleCnt="4"/>
      <dgm:spPr/>
    </dgm:pt>
    <dgm:pt modelId="{85F2BA04-4E9D-4441-9CDA-F4FB78DE8AA9}" type="pres">
      <dgm:prSet presAssocID="{08695805-0502-4CBD-AF0B-051DF7DB0A43}" presName="horz1" presStyleCnt="0"/>
      <dgm:spPr/>
    </dgm:pt>
    <dgm:pt modelId="{7D4C257F-FF7A-DD43-A540-732004EEED02}" type="pres">
      <dgm:prSet presAssocID="{08695805-0502-4CBD-AF0B-051DF7DB0A43}" presName="tx1" presStyleLbl="revTx" presStyleIdx="3" presStyleCnt="4"/>
      <dgm:spPr/>
    </dgm:pt>
    <dgm:pt modelId="{52E935F1-390F-B040-ADAE-DE83601A2F63}" type="pres">
      <dgm:prSet presAssocID="{08695805-0502-4CBD-AF0B-051DF7DB0A43}" presName="vert1" presStyleCnt="0"/>
      <dgm:spPr/>
    </dgm:pt>
  </dgm:ptLst>
  <dgm:cxnLst>
    <dgm:cxn modelId="{F4E2AF02-F62E-C143-B5BC-12D526256D93}" type="presOf" srcId="{08695805-0502-4CBD-AF0B-051DF7DB0A43}" destId="{7D4C257F-FF7A-DD43-A540-732004EEED02}" srcOrd="0" destOrd="0" presId="urn:microsoft.com/office/officeart/2008/layout/LinedList"/>
    <dgm:cxn modelId="{CE432C2C-80AE-4202-A238-472FA54ACF4E}" srcId="{B0B93127-83FD-4034-9906-88693E019681}" destId="{67FA109E-D747-4C95-A6CB-2543FD6247CD}" srcOrd="2" destOrd="0" parTransId="{9A5BDED3-73B0-401C-9259-9745AB1179F8}" sibTransId="{F0742834-EDEC-4845-823F-E42B91AE18C9}"/>
    <dgm:cxn modelId="{7ED88631-7DAB-4340-B47A-C14A5284D2D9}" type="presOf" srcId="{EF1A9E9A-720E-4C60-9077-DA130AFE0288}" destId="{5FF0BBC0-E6B1-4F42-8AB8-3F02A0C94555}" srcOrd="0" destOrd="0" presId="urn:microsoft.com/office/officeart/2008/layout/LinedList"/>
    <dgm:cxn modelId="{F231F232-6B32-E04D-A83F-6FC9FA0A33B0}" type="presOf" srcId="{B0B93127-83FD-4034-9906-88693E019681}" destId="{7038813A-029A-F843-87C4-A48244E6FC19}" srcOrd="0" destOrd="0" presId="urn:microsoft.com/office/officeart/2008/layout/LinedList"/>
    <dgm:cxn modelId="{49C8124F-7D83-497C-89A1-15C4D3C347AF}" srcId="{B0B93127-83FD-4034-9906-88693E019681}" destId="{08695805-0502-4CBD-AF0B-051DF7DB0A43}" srcOrd="3" destOrd="0" parTransId="{C865F087-C930-4655-AA93-F632959987F5}" sibTransId="{43CD2BC5-92F1-4EE6-895B-FF2C21294493}"/>
    <dgm:cxn modelId="{B13DC28F-96CC-CB4D-B5B7-355A4312CA4F}" type="presOf" srcId="{B98AFA77-4449-4638-9FA7-546B2D574BD0}" destId="{F8CD24B2-FF3F-A148-A51B-EFA711042763}" srcOrd="0" destOrd="0" presId="urn:microsoft.com/office/officeart/2008/layout/LinedList"/>
    <dgm:cxn modelId="{BB4A249A-1D46-4DB3-AA68-4EDFDFE9C0F8}" srcId="{B0B93127-83FD-4034-9906-88693E019681}" destId="{B98AFA77-4449-4638-9FA7-546B2D574BD0}" srcOrd="0" destOrd="0" parTransId="{E394D69A-84D6-498D-B181-F7EA10CC9439}" sibTransId="{60B7A555-8597-42BD-BF38-2518DE19FFA7}"/>
    <dgm:cxn modelId="{5041DEAB-8987-8743-92C1-7533E2809169}" type="presOf" srcId="{67FA109E-D747-4C95-A6CB-2543FD6247CD}" destId="{295E64B0-C89B-AC49-BB5B-60FEECCB283E}" srcOrd="0" destOrd="0" presId="urn:microsoft.com/office/officeart/2008/layout/LinedList"/>
    <dgm:cxn modelId="{C36103E3-8D16-45BF-8992-689D3C2872C3}" srcId="{B0B93127-83FD-4034-9906-88693E019681}" destId="{EF1A9E9A-720E-4C60-9077-DA130AFE0288}" srcOrd="1" destOrd="0" parTransId="{7ACE40CB-A2B6-4979-8D9A-4C316CC8682B}" sibTransId="{AF453142-2406-4769-B071-146F204B1D24}"/>
    <dgm:cxn modelId="{5C753E0F-9E86-7F4D-9C7C-7C559EA3D56D}" type="presParOf" srcId="{7038813A-029A-F843-87C4-A48244E6FC19}" destId="{DF0C7C03-88A9-714A-9DE7-7C897DF05E99}" srcOrd="0" destOrd="0" presId="urn:microsoft.com/office/officeart/2008/layout/LinedList"/>
    <dgm:cxn modelId="{1C3A71F1-76BE-D547-88B4-58DAF696CA43}" type="presParOf" srcId="{7038813A-029A-F843-87C4-A48244E6FC19}" destId="{F776A123-2B87-A141-B65A-556D17937C51}" srcOrd="1" destOrd="0" presId="urn:microsoft.com/office/officeart/2008/layout/LinedList"/>
    <dgm:cxn modelId="{6681C018-09B6-054F-AF00-D7956D89DE94}" type="presParOf" srcId="{F776A123-2B87-A141-B65A-556D17937C51}" destId="{F8CD24B2-FF3F-A148-A51B-EFA711042763}" srcOrd="0" destOrd="0" presId="urn:microsoft.com/office/officeart/2008/layout/LinedList"/>
    <dgm:cxn modelId="{16CF88E8-D376-9E4F-AEB2-165020933994}" type="presParOf" srcId="{F776A123-2B87-A141-B65A-556D17937C51}" destId="{A00B5E62-0C10-4B49-BB94-DCC74A1A494A}" srcOrd="1" destOrd="0" presId="urn:microsoft.com/office/officeart/2008/layout/LinedList"/>
    <dgm:cxn modelId="{8CB8A79A-6B85-D44D-9FF3-B7B949C844F8}" type="presParOf" srcId="{7038813A-029A-F843-87C4-A48244E6FC19}" destId="{2FFA3927-1234-2741-9DD0-59BD92302827}" srcOrd="2" destOrd="0" presId="urn:microsoft.com/office/officeart/2008/layout/LinedList"/>
    <dgm:cxn modelId="{623A6C6B-6C83-2941-8354-913A1458D258}" type="presParOf" srcId="{7038813A-029A-F843-87C4-A48244E6FC19}" destId="{67B7BBC9-BB91-794C-AAA2-CD2DAC5FD55C}" srcOrd="3" destOrd="0" presId="urn:microsoft.com/office/officeart/2008/layout/LinedList"/>
    <dgm:cxn modelId="{5E86EB87-A866-EF41-BA94-0392A6EA41EC}" type="presParOf" srcId="{67B7BBC9-BB91-794C-AAA2-CD2DAC5FD55C}" destId="{5FF0BBC0-E6B1-4F42-8AB8-3F02A0C94555}" srcOrd="0" destOrd="0" presId="urn:microsoft.com/office/officeart/2008/layout/LinedList"/>
    <dgm:cxn modelId="{37939235-142F-9E4D-8543-C2F064FF0285}" type="presParOf" srcId="{67B7BBC9-BB91-794C-AAA2-CD2DAC5FD55C}" destId="{BFDFC3B0-DDCF-954E-A753-C0F6AB8A306A}" srcOrd="1" destOrd="0" presId="urn:microsoft.com/office/officeart/2008/layout/LinedList"/>
    <dgm:cxn modelId="{2E6FAA12-61DE-0F41-B2A7-6B10E82D8DD9}" type="presParOf" srcId="{7038813A-029A-F843-87C4-A48244E6FC19}" destId="{935D17DF-111F-3E46-B8B7-EFE0D8A3BCCD}" srcOrd="4" destOrd="0" presId="urn:microsoft.com/office/officeart/2008/layout/LinedList"/>
    <dgm:cxn modelId="{7BE7BC88-593A-0E45-B11A-C5306827B843}" type="presParOf" srcId="{7038813A-029A-F843-87C4-A48244E6FC19}" destId="{528F23E5-FEE4-804F-B905-E26439BCF73D}" srcOrd="5" destOrd="0" presId="urn:microsoft.com/office/officeart/2008/layout/LinedList"/>
    <dgm:cxn modelId="{8F1B4FB5-3DB5-0646-84E2-FC456A2B8500}" type="presParOf" srcId="{528F23E5-FEE4-804F-B905-E26439BCF73D}" destId="{295E64B0-C89B-AC49-BB5B-60FEECCB283E}" srcOrd="0" destOrd="0" presId="urn:microsoft.com/office/officeart/2008/layout/LinedList"/>
    <dgm:cxn modelId="{BFA29B79-6CB2-214C-9495-E2189C9B2528}" type="presParOf" srcId="{528F23E5-FEE4-804F-B905-E26439BCF73D}" destId="{5D860748-0047-4E4C-B222-9CEA6F22FB1D}" srcOrd="1" destOrd="0" presId="urn:microsoft.com/office/officeart/2008/layout/LinedList"/>
    <dgm:cxn modelId="{35483CC3-37CC-6D40-8AFE-0654F5F6F7E8}" type="presParOf" srcId="{7038813A-029A-F843-87C4-A48244E6FC19}" destId="{1AE472C9-3A94-B64E-A845-7F79EB3C6DC6}" srcOrd="6" destOrd="0" presId="urn:microsoft.com/office/officeart/2008/layout/LinedList"/>
    <dgm:cxn modelId="{02042466-7949-2846-B5DE-D89B6D08DEA1}" type="presParOf" srcId="{7038813A-029A-F843-87C4-A48244E6FC19}" destId="{85F2BA04-4E9D-4441-9CDA-F4FB78DE8AA9}" srcOrd="7" destOrd="0" presId="urn:microsoft.com/office/officeart/2008/layout/LinedList"/>
    <dgm:cxn modelId="{AF231935-F4B8-A748-AEE0-39F522C55F0A}" type="presParOf" srcId="{85F2BA04-4E9D-4441-9CDA-F4FB78DE8AA9}" destId="{7D4C257F-FF7A-DD43-A540-732004EEED02}" srcOrd="0" destOrd="0" presId="urn:microsoft.com/office/officeart/2008/layout/LinedList"/>
    <dgm:cxn modelId="{3964C6C3-B04B-E446-B88D-85446E182866}" type="presParOf" srcId="{85F2BA04-4E9D-4441-9CDA-F4FB78DE8AA9}" destId="{52E935F1-390F-B040-ADAE-DE83601A2F6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57E1C5-68C8-C344-90AD-8F6A7E5F6064}">
      <dsp:nvSpPr>
        <dsp:cNvPr id="0" name=""/>
        <dsp:cNvSpPr/>
      </dsp:nvSpPr>
      <dsp:spPr>
        <a:xfrm>
          <a:off x="0" y="343454"/>
          <a:ext cx="1929144" cy="1157486"/>
        </a:xfrm>
        <a:prstGeom prst="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tx2"/>
              </a:solidFill>
            </a:rPr>
            <a:t>Advanced Manufacturing</a:t>
          </a:r>
        </a:p>
      </dsp:txBody>
      <dsp:txXfrm>
        <a:off x="0" y="343454"/>
        <a:ext cx="1929144" cy="1157486"/>
      </dsp:txXfrm>
    </dsp:sp>
    <dsp:sp modelId="{5E30F76A-D53F-7147-97C2-67170436AFB5}">
      <dsp:nvSpPr>
        <dsp:cNvPr id="0" name=""/>
        <dsp:cNvSpPr/>
      </dsp:nvSpPr>
      <dsp:spPr>
        <a:xfrm>
          <a:off x="2122058" y="343454"/>
          <a:ext cx="1929144" cy="1157486"/>
        </a:xfrm>
        <a:prstGeom prst="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tx2"/>
              </a:solidFill>
            </a:rPr>
            <a:t>Aerospace</a:t>
          </a:r>
        </a:p>
      </dsp:txBody>
      <dsp:txXfrm>
        <a:off x="2122058" y="343454"/>
        <a:ext cx="1929144" cy="1157486"/>
      </dsp:txXfrm>
    </dsp:sp>
    <dsp:sp modelId="{FD759000-C6EE-AA47-B291-4BDD999FEACC}">
      <dsp:nvSpPr>
        <dsp:cNvPr id="0" name=""/>
        <dsp:cNvSpPr/>
      </dsp:nvSpPr>
      <dsp:spPr>
        <a:xfrm>
          <a:off x="4244117" y="343454"/>
          <a:ext cx="1929144" cy="1157486"/>
        </a:xfrm>
        <a:prstGeom prst="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2"/>
              </a:solidFill>
            </a:rPr>
            <a:t>Automotive</a:t>
          </a:r>
        </a:p>
      </dsp:txBody>
      <dsp:txXfrm>
        <a:off x="4244117" y="343454"/>
        <a:ext cx="1929144" cy="1157486"/>
      </dsp:txXfrm>
    </dsp:sp>
    <dsp:sp modelId="{3043C540-ADED-154C-BE79-02FF6CFBADA6}">
      <dsp:nvSpPr>
        <dsp:cNvPr id="0" name=""/>
        <dsp:cNvSpPr/>
      </dsp:nvSpPr>
      <dsp:spPr>
        <a:xfrm>
          <a:off x="0" y="1693855"/>
          <a:ext cx="1929144" cy="1157486"/>
        </a:xfrm>
        <a:prstGeom prst="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tx2"/>
              </a:solidFill>
            </a:rPr>
            <a:t>Electronics</a:t>
          </a:r>
        </a:p>
      </dsp:txBody>
      <dsp:txXfrm>
        <a:off x="0" y="1693855"/>
        <a:ext cx="1929144" cy="1157486"/>
      </dsp:txXfrm>
    </dsp:sp>
    <dsp:sp modelId="{719AB671-7AAA-D542-891E-E6698D8990C8}">
      <dsp:nvSpPr>
        <dsp:cNvPr id="0" name=""/>
        <dsp:cNvSpPr/>
      </dsp:nvSpPr>
      <dsp:spPr>
        <a:xfrm>
          <a:off x="2122058" y="1693855"/>
          <a:ext cx="1929144" cy="1157486"/>
        </a:xfrm>
        <a:prstGeom prst="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tx2"/>
              </a:solidFill>
            </a:rPr>
            <a:t>Medical/Dental</a:t>
          </a:r>
        </a:p>
      </dsp:txBody>
      <dsp:txXfrm>
        <a:off x="2122058" y="1693855"/>
        <a:ext cx="1929144" cy="1157486"/>
      </dsp:txXfrm>
    </dsp:sp>
    <dsp:sp modelId="{E37F74D6-FA28-204B-AA9F-3DBA1E11762E}">
      <dsp:nvSpPr>
        <dsp:cNvPr id="0" name=""/>
        <dsp:cNvSpPr/>
      </dsp:nvSpPr>
      <dsp:spPr>
        <a:xfrm>
          <a:off x="4244117" y="1693855"/>
          <a:ext cx="1929144" cy="1157486"/>
        </a:xfrm>
        <a:prstGeom prst="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tx2"/>
              </a:solidFill>
            </a:rPr>
            <a:t>Military/Defense</a:t>
          </a:r>
        </a:p>
      </dsp:txBody>
      <dsp:txXfrm>
        <a:off x="4244117" y="1693855"/>
        <a:ext cx="1929144" cy="1157486"/>
      </dsp:txXfrm>
    </dsp:sp>
    <dsp:sp modelId="{1F312BBA-38AB-B14E-85FA-8C1FDD27CA95}">
      <dsp:nvSpPr>
        <dsp:cNvPr id="0" name=""/>
        <dsp:cNvSpPr/>
      </dsp:nvSpPr>
      <dsp:spPr>
        <a:xfrm>
          <a:off x="1061029" y="3044256"/>
          <a:ext cx="1929144" cy="1157486"/>
        </a:xfrm>
        <a:prstGeom prst="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tx2"/>
              </a:solidFill>
            </a:rPr>
            <a:t>Optics</a:t>
          </a:r>
        </a:p>
      </dsp:txBody>
      <dsp:txXfrm>
        <a:off x="1061029" y="3044256"/>
        <a:ext cx="1929144" cy="1157486"/>
      </dsp:txXfrm>
    </dsp:sp>
    <dsp:sp modelId="{1E384174-8BFE-1C42-9AD3-27836FA14940}">
      <dsp:nvSpPr>
        <dsp:cNvPr id="0" name=""/>
        <dsp:cNvSpPr/>
      </dsp:nvSpPr>
      <dsp:spPr>
        <a:xfrm>
          <a:off x="3183088" y="3044256"/>
          <a:ext cx="1929144" cy="1157486"/>
        </a:xfrm>
        <a:prstGeom prst="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tx2"/>
              </a:solidFill>
            </a:rPr>
            <a:t>Security</a:t>
          </a:r>
        </a:p>
      </dsp:txBody>
      <dsp:txXfrm>
        <a:off x="3183088" y="3044256"/>
        <a:ext cx="1929144" cy="11574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863886-C019-3F45-BCC0-FEE7FF24F744}">
      <dsp:nvSpPr>
        <dsp:cNvPr id="0" name=""/>
        <dsp:cNvSpPr/>
      </dsp:nvSpPr>
      <dsp:spPr>
        <a:xfrm>
          <a:off x="0" y="137056"/>
          <a:ext cx="6002913" cy="148123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Printed electronics is an all-encompassing term for the printing method used to create electronic devices by printing on a variety of substrates </a:t>
          </a:r>
        </a:p>
      </dsp:txBody>
      <dsp:txXfrm>
        <a:off x="72308" y="209364"/>
        <a:ext cx="5858297" cy="1336614"/>
      </dsp:txXfrm>
    </dsp:sp>
    <dsp:sp modelId="{47E14F22-8360-9048-9F9B-825FBAD81C0E}">
      <dsp:nvSpPr>
        <dsp:cNvPr id="0" name=""/>
        <dsp:cNvSpPr/>
      </dsp:nvSpPr>
      <dsp:spPr>
        <a:xfrm>
          <a:off x="0" y="1618286"/>
          <a:ext cx="6002913" cy="2798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92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Originally related to organic or plastic electronics that use inks made of carbon-based compounds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Demand for wearable devices, thinner electronics, higher performing applications are driving material and printer developments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Evolving over time toward print technologies capable of speed and cost efficiencies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Printed materials are becoming thin, light and flexible enough to be integrated into existing production lines</a:t>
          </a:r>
        </a:p>
      </dsp:txBody>
      <dsp:txXfrm>
        <a:off x="0" y="1618286"/>
        <a:ext cx="6002913" cy="27986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32852-6D8B-F641-8C30-4629BCAC1EAB}">
      <dsp:nvSpPr>
        <dsp:cNvPr id="0" name=""/>
        <dsp:cNvSpPr/>
      </dsp:nvSpPr>
      <dsp:spPr>
        <a:xfrm>
          <a:off x="0" y="3476133"/>
          <a:ext cx="7607638" cy="2280719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Many considerations when reviewing deposition technology for an application</a:t>
          </a:r>
        </a:p>
      </dsp:txBody>
      <dsp:txXfrm>
        <a:off x="0" y="3476133"/>
        <a:ext cx="7607638" cy="1231588"/>
      </dsp:txXfrm>
    </dsp:sp>
    <dsp:sp modelId="{457DFD11-1E11-9C49-8E0C-E3B3B765DD2A}">
      <dsp:nvSpPr>
        <dsp:cNvPr id="0" name=""/>
        <dsp:cNvSpPr/>
      </dsp:nvSpPr>
      <dsp:spPr>
        <a:xfrm>
          <a:off x="928" y="4662107"/>
          <a:ext cx="1521156" cy="1049131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FF0000"/>
              </a:solidFill>
            </a:rPr>
            <a:t>Digital printing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FF0000"/>
              </a:solidFill>
            </a:rPr>
            <a:t>(variable vs. fixed)</a:t>
          </a:r>
        </a:p>
      </dsp:txBody>
      <dsp:txXfrm>
        <a:off x="928" y="4662107"/>
        <a:ext cx="1521156" cy="1049131"/>
      </dsp:txXfrm>
    </dsp:sp>
    <dsp:sp modelId="{F2F52A73-E711-A747-B9D5-3C7F98B54E2F}">
      <dsp:nvSpPr>
        <dsp:cNvPr id="0" name=""/>
        <dsp:cNvSpPr/>
      </dsp:nvSpPr>
      <dsp:spPr>
        <a:xfrm>
          <a:off x="1522084" y="4662107"/>
          <a:ext cx="1521156" cy="1049131"/>
        </a:xfrm>
        <a:prstGeom prst="rect">
          <a:avLst/>
        </a:prstGeom>
        <a:solidFill>
          <a:schemeClr val="accent5">
            <a:tint val="40000"/>
            <a:alpha val="90000"/>
            <a:hueOff val="416290"/>
            <a:satOff val="-1303"/>
            <a:lumOff val="8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FF0000"/>
              </a:solidFill>
            </a:rPr>
            <a:t>Multi-material / Multi-layer requirements</a:t>
          </a:r>
        </a:p>
      </dsp:txBody>
      <dsp:txXfrm>
        <a:off x="1522084" y="4662107"/>
        <a:ext cx="1521156" cy="1049131"/>
      </dsp:txXfrm>
    </dsp:sp>
    <dsp:sp modelId="{9E74833D-947B-BE4F-9010-A23EB2034E08}">
      <dsp:nvSpPr>
        <dsp:cNvPr id="0" name=""/>
        <dsp:cNvSpPr/>
      </dsp:nvSpPr>
      <dsp:spPr>
        <a:xfrm>
          <a:off x="3043240" y="4662107"/>
          <a:ext cx="1521156" cy="1049131"/>
        </a:xfrm>
        <a:prstGeom prst="rect">
          <a:avLst/>
        </a:prstGeom>
        <a:solidFill>
          <a:schemeClr val="accent5">
            <a:tint val="40000"/>
            <a:alpha val="90000"/>
            <a:hueOff val="832581"/>
            <a:satOff val="-2606"/>
            <a:lumOff val="173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FF0000"/>
              </a:solidFill>
            </a:rPr>
            <a:t>Specialty vs. Commodity output (resolution, speed, size dimension)</a:t>
          </a:r>
        </a:p>
      </dsp:txBody>
      <dsp:txXfrm>
        <a:off x="3043240" y="4662107"/>
        <a:ext cx="1521156" cy="1049131"/>
      </dsp:txXfrm>
    </dsp:sp>
    <dsp:sp modelId="{51AD2E97-D0C4-D748-8B64-8FCBAA4BB3B9}">
      <dsp:nvSpPr>
        <dsp:cNvPr id="0" name=""/>
        <dsp:cNvSpPr/>
      </dsp:nvSpPr>
      <dsp:spPr>
        <a:xfrm>
          <a:off x="4564397" y="4662107"/>
          <a:ext cx="1521156" cy="1049131"/>
        </a:xfrm>
        <a:prstGeom prst="rect">
          <a:avLst/>
        </a:prstGeom>
        <a:solidFill>
          <a:schemeClr val="accent5">
            <a:tint val="40000"/>
            <a:alpha val="90000"/>
            <a:hueOff val="1248871"/>
            <a:satOff val="-3909"/>
            <a:lumOff val="25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FF0000"/>
              </a:solidFill>
            </a:rPr>
            <a:t>Planar vs. 3-axis / 5-axis</a:t>
          </a:r>
        </a:p>
      </dsp:txBody>
      <dsp:txXfrm>
        <a:off x="4564397" y="4662107"/>
        <a:ext cx="1521156" cy="1049131"/>
      </dsp:txXfrm>
    </dsp:sp>
    <dsp:sp modelId="{C2597B8A-7591-4448-AC36-03E210185258}">
      <dsp:nvSpPr>
        <dsp:cNvPr id="0" name=""/>
        <dsp:cNvSpPr/>
      </dsp:nvSpPr>
      <dsp:spPr>
        <a:xfrm>
          <a:off x="6085553" y="4662107"/>
          <a:ext cx="1521156" cy="1049131"/>
        </a:xfrm>
        <a:prstGeom prst="rect">
          <a:avLst/>
        </a:prstGeom>
        <a:solidFill>
          <a:schemeClr val="accent5">
            <a:tint val="40000"/>
            <a:alpha val="90000"/>
            <a:hueOff val="1665161"/>
            <a:satOff val="-5213"/>
            <a:lumOff val="345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>
              <a:solidFill>
                <a:srgbClr val="FF0000"/>
              </a:solidFill>
            </a:rPr>
            <a:t>Compatible materials </a:t>
          </a:r>
          <a:br>
            <a:rPr lang="en-US" sz="1200" b="0" kern="1200" dirty="0">
              <a:solidFill>
                <a:srgbClr val="FF0000"/>
              </a:solidFill>
            </a:rPr>
          </a:br>
          <a:r>
            <a:rPr lang="en-US" sz="1200" b="0" kern="1200" dirty="0">
              <a:solidFill>
                <a:srgbClr val="FF0000"/>
              </a:solidFill>
            </a:rPr>
            <a:t>(Inks)</a:t>
          </a:r>
        </a:p>
      </dsp:txBody>
      <dsp:txXfrm>
        <a:off x="6085553" y="4662107"/>
        <a:ext cx="1521156" cy="1049131"/>
      </dsp:txXfrm>
    </dsp:sp>
    <dsp:sp modelId="{29FAF6A7-B5AD-E74C-BE11-0A9F7EF11742}">
      <dsp:nvSpPr>
        <dsp:cNvPr id="0" name=""/>
        <dsp:cNvSpPr/>
      </dsp:nvSpPr>
      <dsp:spPr>
        <a:xfrm rot="10800000">
          <a:off x="0" y="2597"/>
          <a:ext cx="7607638" cy="3507746"/>
        </a:xfrm>
        <a:prstGeom prst="upArrowCallout">
          <a:avLst/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27000">
            <a:schemeClr val="accent3"/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Multiple Methods of deposition technology but not all are equal</a:t>
          </a:r>
        </a:p>
      </dsp:txBody>
      <dsp:txXfrm rot="-10800000">
        <a:off x="0" y="2597"/>
        <a:ext cx="7607638" cy="1231219"/>
      </dsp:txXfrm>
    </dsp:sp>
    <dsp:sp modelId="{D2604650-0222-7940-8241-5DA99901083F}">
      <dsp:nvSpPr>
        <dsp:cNvPr id="0" name=""/>
        <dsp:cNvSpPr/>
      </dsp:nvSpPr>
      <dsp:spPr>
        <a:xfrm>
          <a:off x="928" y="1233816"/>
          <a:ext cx="760578" cy="1048816"/>
        </a:xfrm>
        <a:prstGeom prst="rect">
          <a:avLst/>
        </a:prstGeom>
        <a:solidFill>
          <a:schemeClr val="accent5">
            <a:tint val="40000"/>
            <a:alpha val="90000"/>
            <a:hueOff val="2081451"/>
            <a:satOff val="-6516"/>
            <a:lumOff val="43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FF0000"/>
              </a:solidFill>
            </a:rPr>
            <a:t>Silk Screen </a:t>
          </a:r>
        </a:p>
      </dsp:txBody>
      <dsp:txXfrm>
        <a:off x="928" y="1233816"/>
        <a:ext cx="760578" cy="1048816"/>
      </dsp:txXfrm>
    </dsp:sp>
    <dsp:sp modelId="{A0B6915D-11D9-7444-A0C3-CEB06C61502E}">
      <dsp:nvSpPr>
        <dsp:cNvPr id="0" name=""/>
        <dsp:cNvSpPr/>
      </dsp:nvSpPr>
      <dsp:spPr>
        <a:xfrm>
          <a:off x="761506" y="1233816"/>
          <a:ext cx="760578" cy="1048816"/>
        </a:xfrm>
        <a:prstGeom prst="rect">
          <a:avLst/>
        </a:prstGeom>
        <a:solidFill>
          <a:schemeClr val="accent5">
            <a:tint val="40000"/>
            <a:alpha val="90000"/>
            <a:hueOff val="2497742"/>
            <a:satOff val="-7819"/>
            <a:lumOff val="51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FF0000"/>
              </a:solidFill>
            </a:rPr>
            <a:t>Syringe</a:t>
          </a:r>
        </a:p>
      </dsp:txBody>
      <dsp:txXfrm>
        <a:off x="761506" y="1233816"/>
        <a:ext cx="760578" cy="1048816"/>
      </dsp:txXfrm>
    </dsp:sp>
    <dsp:sp modelId="{07674F95-2221-204D-B9A7-61A15A3C7899}">
      <dsp:nvSpPr>
        <dsp:cNvPr id="0" name=""/>
        <dsp:cNvSpPr/>
      </dsp:nvSpPr>
      <dsp:spPr>
        <a:xfrm>
          <a:off x="1522084" y="1233816"/>
          <a:ext cx="760578" cy="1048816"/>
        </a:xfrm>
        <a:prstGeom prst="rect">
          <a:avLst/>
        </a:prstGeom>
        <a:solidFill>
          <a:schemeClr val="accent5">
            <a:tint val="40000"/>
            <a:alpha val="90000"/>
            <a:hueOff val="2914032"/>
            <a:satOff val="-9122"/>
            <a:lumOff val="60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FF0000"/>
              </a:solidFill>
            </a:rPr>
            <a:t>Aerosol Jet</a:t>
          </a:r>
        </a:p>
      </dsp:txBody>
      <dsp:txXfrm>
        <a:off x="1522084" y="1233816"/>
        <a:ext cx="760578" cy="1048816"/>
      </dsp:txXfrm>
    </dsp:sp>
    <dsp:sp modelId="{CA505D9B-B31F-1F4E-847B-A918F2EF3E10}">
      <dsp:nvSpPr>
        <dsp:cNvPr id="0" name=""/>
        <dsp:cNvSpPr/>
      </dsp:nvSpPr>
      <dsp:spPr>
        <a:xfrm>
          <a:off x="2282662" y="1233816"/>
          <a:ext cx="760578" cy="1048816"/>
        </a:xfrm>
        <a:prstGeom prst="rect">
          <a:avLst/>
        </a:prstGeom>
        <a:solidFill>
          <a:schemeClr val="accent5">
            <a:tint val="40000"/>
            <a:alpha val="90000"/>
            <a:hueOff val="3330322"/>
            <a:satOff val="-10425"/>
            <a:lumOff val="691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FF0000"/>
              </a:solidFill>
            </a:rPr>
            <a:t>Inkjet</a:t>
          </a:r>
        </a:p>
      </dsp:txBody>
      <dsp:txXfrm>
        <a:off x="2282662" y="1233816"/>
        <a:ext cx="760578" cy="1048816"/>
      </dsp:txXfrm>
    </dsp:sp>
    <dsp:sp modelId="{44144C0B-1A35-804A-AB17-5F4419A095D1}">
      <dsp:nvSpPr>
        <dsp:cNvPr id="0" name=""/>
        <dsp:cNvSpPr/>
      </dsp:nvSpPr>
      <dsp:spPr>
        <a:xfrm>
          <a:off x="3043240" y="1233816"/>
          <a:ext cx="760578" cy="1048816"/>
        </a:xfrm>
        <a:prstGeom prst="rect">
          <a:avLst/>
        </a:prstGeom>
        <a:solidFill>
          <a:schemeClr val="accent5">
            <a:tint val="40000"/>
            <a:alpha val="90000"/>
            <a:hueOff val="3746613"/>
            <a:satOff val="-11728"/>
            <a:lumOff val="777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FF0000"/>
              </a:solidFill>
            </a:rPr>
            <a:t>Direct Write</a:t>
          </a:r>
        </a:p>
      </dsp:txBody>
      <dsp:txXfrm>
        <a:off x="3043240" y="1233816"/>
        <a:ext cx="760578" cy="1048816"/>
      </dsp:txXfrm>
    </dsp:sp>
    <dsp:sp modelId="{B193420E-2488-6E48-A2C5-082DCC7978C5}">
      <dsp:nvSpPr>
        <dsp:cNvPr id="0" name=""/>
        <dsp:cNvSpPr/>
      </dsp:nvSpPr>
      <dsp:spPr>
        <a:xfrm>
          <a:off x="3803818" y="1233816"/>
          <a:ext cx="760578" cy="1048816"/>
        </a:xfrm>
        <a:prstGeom prst="rect">
          <a:avLst/>
        </a:prstGeom>
        <a:solidFill>
          <a:schemeClr val="accent5">
            <a:tint val="40000"/>
            <a:alpha val="90000"/>
            <a:hueOff val="4162903"/>
            <a:satOff val="-13031"/>
            <a:lumOff val="86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FF0000"/>
              </a:solidFill>
            </a:rPr>
            <a:t>Thermal Transfer</a:t>
          </a:r>
        </a:p>
      </dsp:txBody>
      <dsp:txXfrm>
        <a:off x="3803818" y="1233816"/>
        <a:ext cx="760578" cy="1048816"/>
      </dsp:txXfrm>
    </dsp:sp>
    <dsp:sp modelId="{25AD33E5-3A6B-F84C-9CAD-992E8D7425E8}">
      <dsp:nvSpPr>
        <dsp:cNvPr id="0" name=""/>
        <dsp:cNvSpPr/>
      </dsp:nvSpPr>
      <dsp:spPr>
        <a:xfrm>
          <a:off x="4564397" y="1233816"/>
          <a:ext cx="760578" cy="1048816"/>
        </a:xfrm>
        <a:prstGeom prst="rect">
          <a:avLst/>
        </a:prstGeom>
        <a:solidFill>
          <a:schemeClr val="accent5">
            <a:tint val="40000"/>
            <a:alpha val="90000"/>
            <a:hueOff val="4579193"/>
            <a:satOff val="-14335"/>
            <a:lumOff val="95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FF0000"/>
              </a:solidFill>
            </a:rPr>
            <a:t>Flexographic</a:t>
          </a:r>
        </a:p>
      </dsp:txBody>
      <dsp:txXfrm>
        <a:off x="4564397" y="1233816"/>
        <a:ext cx="760578" cy="1048816"/>
      </dsp:txXfrm>
    </dsp:sp>
    <dsp:sp modelId="{BD9C3E45-E72F-A845-B6F5-05EDC7318D08}">
      <dsp:nvSpPr>
        <dsp:cNvPr id="0" name=""/>
        <dsp:cNvSpPr/>
      </dsp:nvSpPr>
      <dsp:spPr>
        <a:xfrm>
          <a:off x="5324975" y="1233816"/>
          <a:ext cx="760578" cy="1048816"/>
        </a:xfrm>
        <a:prstGeom prst="rect">
          <a:avLst/>
        </a:prstGeom>
        <a:solidFill>
          <a:schemeClr val="accent5">
            <a:tint val="40000"/>
            <a:alpha val="90000"/>
            <a:hueOff val="4995483"/>
            <a:satOff val="-15638"/>
            <a:lumOff val="103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FF0000"/>
              </a:solidFill>
            </a:rPr>
            <a:t>Spray Coating</a:t>
          </a:r>
        </a:p>
      </dsp:txBody>
      <dsp:txXfrm>
        <a:off x="5324975" y="1233816"/>
        <a:ext cx="760578" cy="1048816"/>
      </dsp:txXfrm>
    </dsp:sp>
    <dsp:sp modelId="{36716F48-8AF3-B842-846F-B13CC341F609}">
      <dsp:nvSpPr>
        <dsp:cNvPr id="0" name=""/>
        <dsp:cNvSpPr/>
      </dsp:nvSpPr>
      <dsp:spPr>
        <a:xfrm>
          <a:off x="6085553" y="1233816"/>
          <a:ext cx="760578" cy="1048816"/>
        </a:xfrm>
        <a:prstGeom prst="rect">
          <a:avLst/>
        </a:prstGeom>
        <a:solidFill>
          <a:schemeClr val="accent5">
            <a:tint val="40000"/>
            <a:alpha val="90000"/>
            <a:hueOff val="5411774"/>
            <a:satOff val="-16941"/>
            <a:lumOff val="1123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FF0000"/>
              </a:solidFill>
            </a:rPr>
            <a:t>Spin Coating</a:t>
          </a:r>
        </a:p>
      </dsp:txBody>
      <dsp:txXfrm>
        <a:off x="6085553" y="1233816"/>
        <a:ext cx="760578" cy="1048816"/>
      </dsp:txXfrm>
    </dsp:sp>
    <dsp:sp modelId="{9356945D-8AF3-584F-BEFF-388D1B6DC029}">
      <dsp:nvSpPr>
        <dsp:cNvPr id="0" name=""/>
        <dsp:cNvSpPr/>
      </dsp:nvSpPr>
      <dsp:spPr>
        <a:xfrm>
          <a:off x="6846131" y="1233816"/>
          <a:ext cx="760578" cy="1048816"/>
        </a:xfrm>
        <a:prstGeom prst="rect">
          <a:avLst/>
        </a:prstGeom>
        <a:solidFill>
          <a:schemeClr val="accent5">
            <a:tint val="40000"/>
            <a:alpha val="90000"/>
            <a:hueOff val="5828064"/>
            <a:satOff val="-18244"/>
            <a:lumOff val="120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FF0000"/>
              </a:solidFill>
            </a:rPr>
            <a:t>Direct metal / other emerging tech</a:t>
          </a:r>
        </a:p>
      </dsp:txBody>
      <dsp:txXfrm>
        <a:off x="6846131" y="1233816"/>
        <a:ext cx="760578" cy="10488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B38C21-1995-4F02-AB0F-12699EE035F0}">
      <dsp:nvSpPr>
        <dsp:cNvPr id="0" name=""/>
        <dsp:cNvSpPr/>
      </dsp:nvSpPr>
      <dsp:spPr>
        <a:xfrm>
          <a:off x="782421" y="144897"/>
          <a:ext cx="721300" cy="7213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B4B406-D4B3-421A-9A5A-9B41DB40519E}">
      <dsp:nvSpPr>
        <dsp:cNvPr id="0" name=""/>
        <dsp:cNvSpPr/>
      </dsp:nvSpPr>
      <dsp:spPr>
        <a:xfrm>
          <a:off x="5269" y="1508839"/>
          <a:ext cx="2060859" cy="996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/>
            <a:t>Sustainable Impact (additive vs. subtractive)</a:t>
          </a:r>
        </a:p>
      </dsp:txBody>
      <dsp:txXfrm>
        <a:off x="5269" y="1508839"/>
        <a:ext cx="2060859" cy="996329"/>
      </dsp:txXfrm>
    </dsp:sp>
    <dsp:sp modelId="{EDA6BA68-EF18-48D8-9239-D2EB64E0080D}">
      <dsp:nvSpPr>
        <dsp:cNvPr id="0" name=""/>
        <dsp:cNvSpPr/>
      </dsp:nvSpPr>
      <dsp:spPr>
        <a:xfrm>
          <a:off x="5269" y="2508883"/>
          <a:ext cx="2060859" cy="14289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Fewer input materials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Less energy</a:t>
          </a:r>
        </a:p>
      </dsp:txBody>
      <dsp:txXfrm>
        <a:off x="5269" y="2508883"/>
        <a:ext cx="2060859" cy="1428969"/>
      </dsp:txXfrm>
    </dsp:sp>
    <dsp:sp modelId="{7C9FA996-BB1C-4C8D-8034-6BF9513E8760}">
      <dsp:nvSpPr>
        <dsp:cNvPr id="0" name=""/>
        <dsp:cNvSpPr/>
      </dsp:nvSpPr>
      <dsp:spPr>
        <a:xfrm>
          <a:off x="3096558" y="275501"/>
          <a:ext cx="721300" cy="7213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B37FD7-C6B3-4DB3-8A89-8DF9116C55E2}">
      <dsp:nvSpPr>
        <dsp:cNvPr id="0" name=""/>
        <dsp:cNvSpPr/>
      </dsp:nvSpPr>
      <dsp:spPr>
        <a:xfrm>
          <a:off x="2426779" y="1512375"/>
          <a:ext cx="2060859" cy="996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/>
            <a:t>Design, Development and Rapid Prototyping</a:t>
          </a:r>
        </a:p>
      </dsp:txBody>
      <dsp:txXfrm>
        <a:off x="2426779" y="1512375"/>
        <a:ext cx="2060859" cy="996329"/>
      </dsp:txXfrm>
    </dsp:sp>
    <dsp:sp modelId="{1A1B3D6C-216F-4A1A-BE71-294574691113}">
      <dsp:nvSpPr>
        <dsp:cNvPr id="0" name=""/>
        <dsp:cNvSpPr/>
      </dsp:nvSpPr>
      <dsp:spPr>
        <a:xfrm>
          <a:off x="2426779" y="2514696"/>
          <a:ext cx="2060859" cy="1669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Hours vs. weeks / Immediate design testing feedback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Speed of modification / Speed to market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In-house vs. outsourcing potential (IP security)</a:t>
          </a:r>
        </a:p>
      </dsp:txBody>
      <dsp:txXfrm>
        <a:off x="2426779" y="2514696"/>
        <a:ext cx="2060859" cy="1669963"/>
      </dsp:txXfrm>
    </dsp:sp>
    <dsp:sp modelId="{6F2BD40D-3F3B-4A95-9AE6-5674499F9868}">
      <dsp:nvSpPr>
        <dsp:cNvPr id="0" name=""/>
        <dsp:cNvSpPr/>
      </dsp:nvSpPr>
      <dsp:spPr>
        <a:xfrm>
          <a:off x="5518068" y="275501"/>
          <a:ext cx="721300" cy="7213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864FCD-A367-4A15-8864-EB1C26872617}">
      <dsp:nvSpPr>
        <dsp:cNvPr id="0" name=""/>
        <dsp:cNvSpPr/>
      </dsp:nvSpPr>
      <dsp:spPr>
        <a:xfrm>
          <a:off x="4848288" y="1512375"/>
          <a:ext cx="2060859" cy="996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/>
            <a:t>Custom fabrication / retrofits </a:t>
          </a:r>
        </a:p>
      </dsp:txBody>
      <dsp:txXfrm>
        <a:off x="4848288" y="1512375"/>
        <a:ext cx="2060859" cy="996329"/>
      </dsp:txXfrm>
    </dsp:sp>
    <dsp:sp modelId="{B1AC7533-6DD7-4CB4-8BE7-784379439D11}">
      <dsp:nvSpPr>
        <dsp:cNvPr id="0" name=""/>
        <dsp:cNvSpPr/>
      </dsp:nvSpPr>
      <dsp:spPr>
        <a:xfrm>
          <a:off x="4848288" y="2514696"/>
          <a:ext cx="2060859" cy="1669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Mitigate fleet electronics obsolescence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Reduced technical constraints typically associated with mass producing electronics</a:t>
          </a:r>
        </a:p>
      </dsp:txBody>
      <dsp:txXfrm>
        <a:off x="4848288" y="2514696"/>
        <a:ext cx="2060859" cy="1669963"/>
      </dsp:txXfrm>
    </dsp:sp>
    <dsp:sp modelId="{10F7E3C7-7B49-4C9B-B09D-1680FC0B6C95}">
      <dsp:nvSpPr>
        <dsp:cNvPr id="0" name=""/>
        <dsp:cNvSpPr/>
      </dsp:nvSpPr>
      <dsp:spPr>
        <a:xfrm>
          <a:off x="7939577" y="275501"/>
          <a:ext cx="721300" cy="7213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4454B9-9059-4D22-B04F-1847227782CC}">
      <dsp:nvSpPr>
        <dsp:cNvPr id="0" name=""/>
        <dsp:cNvSpPr/>
      </dsp:nvSpPr>
      <dsp:spPr>
        <a:xfrm>
          <a:off x="7269798" y="1512375"/>
          <a:ext cx="2060859" cy="996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/>
            <a:t>Component miniaturization / weight reduction</a:t>
          </a:r>
        </a:p>
      </dsp:txBody>
      <dsp:txXfrm>
        <a:off x="7269798" y="1512375"/>
        <a:ext cx="2060859" cy="996329"/>
      </dsp:txXfrm>
    </dsp:sp>
    <dsp:sp modelId="{F3B9C048-7E7D-4965-AC73-A6E2F1A65CA4}">
      <dsp:nvSpPr>
        <dsp:cNvPr id="0" name=""/>
        <dsp:cNvSpPr/>
      </dsp:nvSpPr>
      <dsp:spPr>
        <a:xfrm>
          <a:off x="7269798" y="2638273"/>
          <a:ext cx="2060859" cy="1669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A67830-B93A-4C93-8A84-BAD91E6E11B6}">
      <dsp:nvSpPr>
        <dsp:cNvPr id="0" name=""/>
        <dsp:cNvSpPr/>
      </dsp:nvSpPr>
      <dsp:spPr>
        <a:xfrm>
          <a:off x="10361087" y="275501"/>
          <a:ext cx="721300" cy="7213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3C08B7-9592-4F12-8950-3453BA23030E}">
      <dsp:nvSpPr>
        <dsp:cNvPr id="0" name=""/>
        <dsp:cNvSpPr/>
      </dsp:nvSpPr>
      <dsp:spPr>
        <a:xfrm>
          <a:off x="9691308" y="1512375"/>
          <a:ext cx="2060859" cy="996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/>
            <a:t>Functional optimization - multi-layering / embedding / protective encapsulation</a:t>
          </a:r>
        </a:p>
      </dsp:txBody>
      <dsp:txXfrm>
        <a:off x="9691308" y="1512375"/>
        <a:ext cx="2060859" cy="996329"/>
      </dsp:txXfrm>
    </dsp:sp>
    <dsp:sp modelId="{8FA2F14B-1009-4BF4-814F-75212952C61A}">
      <dsp:nvSpPr>
        <dsp:cNvPr id="0" name=""/>
        <dsp:cNvSpPr/>
      </dsp:nvSpPr>
      <dsp:spPr>
        <a:xfrm>
          <a:off x="9691308" y="2638273"/>
          <a:ext cx="2060859" cy="1669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D68257-1AF4-094E-9B43-10BC7B277FF5}">
      <dsp:nvSpPr>
        <dsp:cNvPr id="0" name=""/>
        <dsp:cNvSpPr/>
      </dsp:nvSpPr>
      <dsp:spPr>
        <a:xfrm rot="5400000">
          <a:off x="2343781" y="-625415"/>
          <a:ext cx="1219460" cy="2779776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Mask resist to determine copper trace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Etch away unmasked copper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Fixed subtractive process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Changes require new mask/etch</a:t>
          </a:r>
        </a:p>
      </dsp:txBody>
      <dsp:txXfrm rot="-5400000">
        <a:off x="1563624" y="214271"/>
        <a:ext cx="2720247" cy="1100402"/>
      </dsp:txXfrm>
    </dsp:sp>
    <dsp:sp modelId="{4C00569F-0FC6-2D4E-B274-095BB56792FE}">
      <dsp:nvSpPr>
        <dsp:cNvPr id="0" name=""/>
        <dsp:cNvSpPr/>
      </dsp:nvSpPr>
      <dsp:spPr>
        <a:xfrm>
          <a:off x="0" y="2309"/>
          <a:ext cx="1563624" cy="152432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Traditional etch process</a:t>
          </a:r>
          <a:endParaRPr lang="en-US" sz="2100" kern="1200" dirty="0"/>
        </a:p>
      </dsp:txBody>
      <dsp:txXfrm>
        <a:off x="74411" y="76720"/>
        <a:ext cx="1414802" cy="1375503"/>
      </dsp:txXfrm>
    </dsp:sp>
    <dsp:sp modelId="{B38F3109-D4ED-AF42-BCAB-BFC5FEBF3733}">
      <dsp:nvSpPr>
        <dsp:cNvPr id="0" name=""/>
        <dsp:cNvSpPr/>
      </dsp:nvSpPr>
      <dsp:spPr>
        <a:xfrm rot="5400000">
          <a:off x="2343781" y="975125"/>
          <a:ext cx="1219460" cy="2779776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Computerized image for copper trace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Print directly on substrate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Variable additive process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Changes by file and reprint</a:t>
          </a:r>
        </a:p>
      </dsp:txBody>
      <dsp:txXfrm rot="-5400000">
        <a:off x="1563624" y="1814812"/>
        <a:ext cx="2720247" cy="1100402"/>
      </dsp:txXfrm>
    </dsp:sp>
    <dsp:sp modelId="{5CD0720F-E998-FD40-939B-F263D8D264FD}">
      <dsp:nvSpPr>
        <dsp:cNvPr id="0" name=""/>
        <dsp:cNvSpPr/>
      </dsp:nvSpPr>
      <dsp:spPr>
        <a:xfrm>
          <a:off x="0" y="1602850"/>
          <a:ext cx="1563624" cy="152432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/>
            <a:t>Digital print process</a:t>
          </a:r>
          <a:endParaRPr lang="en-US" sz="2100" kern="1200"/>
        </a:p>
      </dsp:txBody>
      <dsp:txXfrm>
        <a:off x="74411" y="1677261"/>
        <a:ext cx="1414802" cy="1375503"/>
      </dsp:txXfrm>
    </dsp:sp>
    <dsp:sp modelId="{E409DC03-EFDC-A540-A01C-EF14778F4460}">
      <dsp:nvSpPr>
        <dsp:cNvPr id="0" name=""/>
        <dsp:cNvSpPr/>
      </dsp:nvSpPr>
      <dsp:spPr>
        <a:xfrm rot="5400000">
          <a:off x="2343781" y="2575666"/>
          <a:ext cx="1219460" cy="2779776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Traditional by repeat etch, lamination, drilling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Inkjet by sequence of file print / materials</a:t>
          </a:r>
        </a:p>
      </dsp:txBody>
      <dsp:txXfrm rot="-5400000">
        <a:off x="1563624" y="3415353"/>
        <a:ext cx="2720247" cy="1100402"/>
      </dsp:txXfrm>
    </dsp:sp>
    <dsp:sp modelId="{460C36D0-BDAC-FE46-9DA7-CA5B2233063D}">
      <dsp:nvSpPr>
        <dsp:cNvPr id="0" name=""/>
        <dsp:cNvSpPr/>
      </dsp:nvSpPr>
      <dsp:spPr>
        <a:xfrm>
          <a:off x="0" y="3203392"/>
          <a:ext cx="1563624" cy="152432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/>
            <a:t>Multi-layer process</a:t>
          </a:r>
          <a:endParaRPr lang="en-US" sz="2100" kern="1200"/>
        </a:p>
      </dsp:txBody>
      <dsp:txXfrm>
        <a:off x="74411" y="3277803"/>
        <a:ext cx="1414802" cy="137550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0C7C03-88A9-714A-9DE7-7C897DF05E99}">
      <dsp:nvSpPr>
        <dsp:cNvPr id="0" name=""/>
        <dsp:cNvSpPr/>
      </dsp:nvSpPr>
      <dsp:spPr>
        <a:xfrm>
          <a:off x="0" y="0"/>
          <a:ext cx="5562598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8CD24B2-FF3F-A148-A51B-EFA711042763}">
      <dsp:nvSpPr>
        <dsp:cNvPr id="0" name=""/>
        <dsp:cNvSpPr/>
      </dsp:nvSpPr>
      <dsp:spPr>
        <a:xfrm>
          <a:off x="0" y="0"/>
          <a:ext cx="5562598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0" kern="1200" dirty="0"/>
            <a:t>ChemCubed Jettable Solutions™</a:t>
          </a:r>
          <a:endParaRPr lang="en-US" sz="3200" b="0" kern="1200" dirty="0"/>
        </a:p>
      </dsp:txBody>
      <dsp:txXfrm>
        <a:off x="0" y="0"/>
        <a:ext cx="5562598" cy="1087834"/>
      </dsp:txXfrm>
    </dsp:sp>
    <dsp:sp modelId="{2FFA3927-1234-2741-9DD0-59BD92302827}">
      <dsp:nvSpPr>
        <dsp:cNvPr id="0" name=""/>
        <dsp:cNvSpPr/>
      </dsp:nvSpPr>
      <dsp:spPr>
        <a:xfrm>
          <a:off x="0" y="1087834"/>
          <a:ext cx="5562598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FF0BBC0-E6B1-4F42-8AB8-3F02A0C94555}">
      <dsp:nvSpPr>
        <dsp:cNvPr id="0" name=""/>
        <dsp:cNvSpPr/>
      </dsp:nvSpPr>
      <dsp:spPr>
        <a:xfrm>
          <a:off x="0" y="1087834"/>
          <a:ext cx="5562598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0" kern="1200" dirty="0"/>
            <a:t>+1 (833) 243-6333 (CHEM333)</a:t>
          </a:r>
          <a:endParaRPr lang="en-US" sz="3200" b="0" kern="1200" dirty="0"/>
        </a:p>
      </dsp:txBody>
      <dsp:txXfrm>
        <a:off x="0" y="1087834"/>
        <a:ext cx="5562598" cy="1087834"/>
      </dsp:txXfrm>
    </dsp:sp>
    <dsp:sp modelId="{935D17DF-111F-3E46-B8B7-EFE0D8A3BCCD}">
      <dsp:nvSpPr>
        <dsp:cNvPr id="0" name=""/>
        <dsp:cNvSpPr/>
      </dsp:nvSpPr>
      <dsp:spPr>
        <a:xfrm>
          <a:off x="0" y="2175669"/>
          <a:ext cx="5562598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95E64B0-C89B-AC49-BB5B-60FEECCB283E}">
      <dsp:nvSpPr>
        <dsp:cNvPr id="0" name=""/>
        <dsp:cNvSpPr/>
      </dsp:nvSpPr>
      <dsp:spPr>
        <a:xfrm>
          <a:off x="0" y="2175669"/>
          <a:ext cx="5562598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www.chemcubed.com</a:t>
          </a:r>
        </a:p>
      </dsp:txBody>
      <dsp:txXfrm>
        <a:off x="0" y="2175669"/>
        <a:ext cx="5562598" cy="1087834"/>
      </dsp:txXfrm>
    </dsp:sp>
    <dsp:sp modelId="{1AE472C9-3A94-B64E-A845-7F79EB3C6DC6}">
      <dsp:nvSpPr>
        <dsp:cNvPr id="0" name=""/>
        <dsp:cNvSpPr/>
      </dsp:nvSpPr>
      <dsp:spPr>
        <a:xfrm>
          <a:off x="0" y="3263503"/>
          <a:ext cx="5562598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D4C257F-FF7A-DD43-A540-732004EEED02}">
      <dsp:nvSpPr>
        <dsp:cNvPr id="0" name=""/>
        <dsp:cNvSpPr/>
      </dsp:nvSpPr>
      <dsp:spPr>
        <a:xfrm>
          <a:off x="0" y="3263503"/>
          <a:ext cx="5562598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info@chemcubed.com</a:t>
          </a:r>
        </a:p>
      </dsp:txBody>
      <dsp:txXfrm>
        <a:off x="0" y="3263503"/>
        <a:ext cx="5562598" cy="10878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424F6-C9A3-1E41-90B4-0B08FEE50DD1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A3F7B7-EB82-E44A-916C-1186D4700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919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A3F7B7-EB82-E44A-916C-1186D4700B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45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A3F7B7-EB82-E44A-916C-1186D4700B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136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01434-69E3-F418-CF1C-6769053C0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AC9436-6380-EB8D-10C7-2C0C18567E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8D3F9-010B-AF51-39E9-D53613FCB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A7947-E287-4738-8C82-07CE4F01EF03}" type="datetime2">
              <a:rPr lang="en-US" smtClean="0"/>
              <a:t>Wednesday, December 3,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DF2356-705B-C2A8-2B18-B502637DA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1F23F-8530-07BD-1656-585986357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21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0310B-0521-2501-6A90-51BFEEEFD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C3393B-7CB5-C907-DD2D-D3C92C6FCC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5906B-BF17-9A56-C87B-DF64E1387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EBD84-71F4-4271-8C46-0D47C0A9B12E}" type="datetime2">
              <a:rPr lang="en-US" smtClean="0"/>
              <a:t>Wednesday, December 3,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46CF0-B5A0-162B-563F-3A2C23E9E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B58E1-6C81-DF0B-6506-082BCD97D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76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64F021-D68C-7004-3F27-7F4994775D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258BB7-B12B-E5E1-4F50-4F7E936EB1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E2A3A-8676-CD75-230D-7D8015063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0CE1-F450-4107-B2CB-17B18F8A3F4A}" type="datetime2">
              <a:rPr lang="en-US" smtClean="0"/>
              <a:t>Wednesday, December 3,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A1AE7-CA6B-05BA-D72C-389B24751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2B4AF-4692-1D0B-C65A-7142F0FAA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945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00" y="6172200"/>
            <a:ext cx="3352800" cy="365125"/>
          </a:xfrm>
          <a:prstGeom prst="rect">
            <a:avLst/>
          </a:prstGeom>
        </p:spPr>
        <p:txBody>
          <a:bodyPr/>
          <a:lstStyle/>
          <a:p>
            <a:fld id="{23710DAB-9DF1-4C4F-A19E-C15DDE1266D4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2" y="6172200"/>
            <a:ext cx="44704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80000" y="6172200"/>
            <a:ext cx="2438400" cy="365125"/>
          </a:xfrm>
          <a:prstGeom prst="rect">
            <a:avLst/>
          </a:prstGeom>
        </p:spPr>
        <p:txBody>
          <a:bodyPr/>
          <a:lstStyle/>
          <a:p>
            <a:fld id="{73446C90-8797-654D-AD47-431FCF685E0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indent="0">
              <a:buNone/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>
            <a:lvl1pPr marL="304784" indent="-243827">
              <a:buFont typeface="Wingdings" panose="05000000000000000000" pitchFamily="2" charset="2"/>
              <a:buChar char="§"/>
              <a:defRPr/>
            </a:lvl1pPr>
            <a:lvl2pPr marL="731483" indent="-243827">
              <a:buFont typeface="Wingdings" panose="05000000000000000000" pitchFamily="2" charset="2"/>
              <a:buChar char="§"/>
              <a:defRPr/>
            </a:lvl2pPr>
            <a:lvl3pPr marL="1097225" indent="-243827">
              <a:buFont typeface="Wingdings" panose="05000000000000000000" pitchFamily="2" charset="2"/>
              <a:buChar char="§"/>
              <a:defRPr/>
            </a:lvl3pPr>
            <a:lvl4pPr marL="1462967" indent="-243827">
              <a:buFont typeface="Wingdings" panose="05000000000000000000" pitchFamily="2" charset="2"/>
              <a:buChar char="§"/>
              <a:defRPr/>
            </a:lvl4pPr>
            <a:lvl5pPr marL="1853091" indent="-243827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081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B8C3A-6FC0-D44A-51AE-B7FD6E6A1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967DA-6A45-4475-52EA-2267A77D4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99B6B-425A-D2AC-AC50-6E004AAA4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C025-CD7A-4966-867E-81CF82B15267}" type="datetime2">
              <a:rPr lang="en-US" smtClean="0"/>
              <a:t>Wednesday, December 3,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4DEFC-6127-B987-CC99-1B7B6A73D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CF2EA-BD28-14FF-DA59-E403CF46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708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DFBED-4206-B4B1-6ABB-DF4DB6A94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A478D-9379-5871-7734-3432014F8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E5306F-88E0-72E5-8F28-9B4B9B528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9929-0719-4517-94D6-FDF7F99E70F6}" type="datetime2">
              <a:rPr lang="en-US" smtClean="0"/>
              <a:t>Wednesday, December 3,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4BFD4-0CB0-0413-B165-E621B5317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087057-D34F-838F-6803-9C2AA8CF1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61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FEE12-499C-88F9-2DD7-F9538A1C2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71619-2156-F68F-75F2-1FA5EA4776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2477D0-3DCB-0F12-8475-839BA13923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90433E-78C2-C713-90C3-D8492BFFD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95673-5512-4AAA-9AEB-E00C61EC65D5}" type="datetime2">
              <a:rPr lang="en-US" smtClean="0"/>
              <a:t>Wednesday, December 3,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D586F1-8EFF-6EF7-AF65-30A9AE428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63FC42-A5F2-EA4F-0340-27585D7DC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95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4139D-CA7D-031A-70BE-F2CB49F54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ED602-3BC9-654F-BEA5-249A25A6F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29F9F2-1CFC-941E-309C-1A1A0F70D4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BF53E3-4B89-152A-033B-F94367B704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4C5D08-F655-1888-0CF3-0C40051C6E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68DA1F-C095-65E0-409D-61AE14714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38FA-2E87-4873-8BBA-13E447C9A99A}" type="datetime2">
              <a:rPr lang="en-US" smtClean="0"/>
              <a:t>Wednesday, December 3, 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617EA0-DDDF-0219-4BF1-38EB784A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E9BB13-B704-A4F6-0CDA-28C0D28DC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38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0AE13-3C59-F39A-C17C-B5DE1FAB6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330FFA-59CD-1938-C19D-EF21E79D0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B40A-97BD-4BFB-B639-0BFF95FDE8B7}" type="datetime2">
              <a:rPr lang="en-US" smtClean="0"/>
              <a:t>Wednesday, December 3,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3D2A4F-7D0C-F0A5-B17C-4B1BA023F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35CEA7-1BA5-76F9-59DD-09205E108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47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33425E-6A9E-D9F6-6B08-E4338CB76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9E0E3-ECF6-4CFE-8698-AEFEBCECC3C0}" type="datetime2">
              <a:rPr lang="en-US" smtClean="0"/>
              <a:t>Wednesday, December 3, 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5AA06B-7BB9-3AB6-6533-168F0A654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6C136-5AF1-E0E1-84C1-F273335EA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57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10FC4-128A-C062-5E36-8AD263AB9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8E697-7C0E-6877-F67E-A8286D667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558A3B-1A54-25EA-947B-305B78DE6E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F04DBB-E5D8-18D1-8268-D0E9E6CE4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62FC-960E-4740-921F-B36862979F21}" type="datetime2">
              <a:rPr lang="en-US" smtClean="0"/>
              <a:t>Wednesday, December 3,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323E54-8697-66E1-13AC-A4A49BE30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3680D0-FA96-E838-2FA7-B3A5496EE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82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7404D-E189-7FD3-F281-682D4F90E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4EDC68-6015-3865-42F2-F086CCE7C6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EF0D61-BAB1-FDDD-D067-DABB51416F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894865-BD3E-0554-23F9-5E5836AC0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C9E2-CB44-4C05-9BB5-496C18A241E0}" type="datetime2">
              <a:rPr lang="en-US" smtClean="0"/>
              <a:t>Wednesday, December 3,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93B85E-2A80-5D99-7B78-9228B5AA1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AB65C-2200-7361-BC52-A02B5EC70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04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ABC889-C4EB-6C16-E812-87D4853B2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895120-E163-9D69-84E4-90CC2828C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0D360-1D52-2502-D582-70FD241026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CB39B-5F4C-4A7E-9BE3-AAFD45576D16}" type="datetime2">
              <a:rPr lang="en-US" smtClean="0"/>
              <a:t>Wednesday, December 3,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1E396-9B35-25DF-3C44-72896D976C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5AB81-15DE-2563-DE63-5BDC09245A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97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8.jfif"/><Relationship Id="rId4" Type="http://schemas.openxmlformats.org/officeDocument/2006/relationships/image" Target="../media/image47.jf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microsoft.com/office/2007/relationships/hdphoto" Target="../media/hdphoto3.wdp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54.png"/><Relationship Id="rId9" Type="http://schemas.microsoft.com/office/2007/relationships/diagramDrawing" Target="../diagrams/drawing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7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.png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2.png"/><Relationship Id="rId9" Type="http://schemas.microsoft.com/office/2007/relationships/diagramDrawing" Target="../diagrams/drawing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chemeClr val="tx2"/>
            </a:gs>
            <a:gs pos="76000">
              <a:schemeClr val="accent1">
                <a:lumMod val="45000"/>
                <a:lumOff val="55000"/>
              </a:schemeClr>
            </a:gs>
            <a:gs pos="9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ght blue wave">
            <a:extLst>
              <a:ext uri="{FF2B5EF4-FFF2-40B4-BE49-F238E27FC236}">
                <a16:creationId xmlns:a16="http://schemas.microsoft.com/office/drawing/2014/main" id="{2D632B5A-666C-4B2B-69B6-97DEC9098B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2839"/>
            <a:ext cx="7284482" cy="6857990"/>
          </a:xfrm>
          <a:custGeom>
            <a:avLst/>
            <a:gdLst/>
            <a:ahLst/>
            <a:cxnLst/>
            <a:rect l="l" t="t" r="r" b="b"/>
            <a:pathLst>
              <a:path w="7448551" h="6858000">
                <a:moveTo>
                  <a:pt x="0" y="0"/>
                </a:moveTo>
                <a:lnTo>
                  <a:pt x="7448551" y="0"/>
                </a:lnTo>
                <a:lnTo>
                  <a:pt x="74485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BD79A9-5E18-B5F2-9BBB-EE87A0313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9414" y="1051551"/>
            <a:ext cx="3565524" cy="142130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/>
            <a: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NEXT </a:t>
            </a:r>
            <a:b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BIG WAVE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FA748E3-5408-75AB-1BB4-CD70E4017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2697" y="6110088"/>
            <a:ext cx="5013303" cy="482511"/>
          </a:xfrm>
        </p:spPr>
        <p:txBody>
          <a:bodyPr vert="horz" wrap="square" lIns="0" tIns="0" rIns="0" bIns="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en-US" sz="1600" b="1" dirty="0">
                <a:solidFill>
                  <a:srgbClr val="141B4D"/>
                </a:solidFill>
              </a:rPr>
              <a:t>ChemCubed ~833.243.6333 ~ info@chemcubed.com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EFF209-B729-FC20-7CD0-647D41659581}"/>
              </a:ext>
            </a:extLst>
          </p:cNvPr>
          <p:cNvSpPr txBox="1"/>
          <p:nvPr/>
        </p:nvSpPr>
        <p:spPr>
          <a:xfrm>
            <a:off x="7900969" y="2928768"/>
            <a:ext cx="366396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Multi-Layer</a:t>
            </a:r>
            <a:b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Multi-Material</a:t>
            </a:r>
            <a:b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Digital Printing Solutions for</a:t>
            </a:r>
            <a:b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Tomorrow’s Electronics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2117D4-09E6-32C9-7971-197051766B8F}"/>
              </a:ext>
            </a:extLst>
          </p:cNvPr>
          <p:cNvSpPr txBox="1"/>
          <p:nvPr/>
        </p:nvSpPr>
        <p:spPr>
          <a:xfrm>
            <a:off x="248825" y="3492995"/>
            <a:ext cx="5580474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b="1" baseline="30000" dirty="0">
              <a:solidFill>
                <a:srgbClr val="FF0000"/>
              </a:solidFill>
            </a:endParaRPr>
          </a:p>
          <a:p>
            <a:pPr algn="ctr"/>
            <a:r>
              <a:rPr lang="en-US" sz="2800" cap="small" dirty="0"/>
              <a:t>Complete turnkey systems for next level additive manufacturing</a:t>
            </a:r>
          </a:p>
        </p:txBody>
      </p:sp>
      <p:pic>
        <p:nvPicPr>
          <p:cNvPr id="4" name="Picture 3" descr="A logo for a company&#10;&#10;Description automatically generated">
            <a:extLst>
              <a:ext uri="{FF2B5EF4-FFF2-40B4-BE49-F238E27FC236}">
                <a16:creationId xmlns:a16="http://schemas.microsoft.com/office/drawing/2014/main" id="{D6677958-8A38-26B0-64C1-41AD64EEE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25" y="5908431"/>
            <a:ext cx="688470" cy="7938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296C2E-6391-2581-B87D-D831F0F6E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774" y="432714"/>
            <a:ext cx="3011066" cy="88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29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AD562-749B-71D5-B7F5-9CF5D9C7F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62854"/>
            <a:ext cx="12191999" cy="1595146"/>
          </a:xfrm>
          <a:solidFill>
            <a:schemeClr val="tx2"/>
          </a:solidFill>
        </p:spPr>
        <p:txBody>
          <a:bodyPr wrap="square" anchor="ctr">
            <a:normAutofit/>
          </a:bodyPr>
          <a:lstStyle/>
          <a:p>
            <a:pPr algn="ctr"/>
            <a:r>
              <a:rPr lang="en-US" sz="4900" dirty="0" err="1">
                <a:solidFill>
                  <a:schemeClr val="bg1"/>
                </a:solidFill>
              </a:rPr>
              <a:t>Electro</a:t>
            </a:r>
            <a:r>
              <a:rPr lang="en-US" sz="4900" dirty="0" err="1">
                <a:solidFill>
                  <a:srgbClr val="FF0000"/>
                </a:solidFill>
              </a:rPr>
              <a:t>Jet</a:t>
            </a:r>
            <a:r>
              <a:rPr lang="en-US" sz="4000" baseline="30000" dirty="0" err="1">
                <a:solidFill>
                  <a:srgbClr val="FF0000"/>
                </a:solidFill>
              </a:rPr>
              <a:t>TM</a:t>
            </a:r>
            <a:r>
              <a:rPr lang="en-US" sz="4900" dirty="0">
                <a:solidFill>
                  <a:schemeClr val="bg1"/>
                </a:solidFill>
              </a:rPr>
              <a:t> Materials</a:t>
            </a:r>
            <a:br>
              <a:rPr lang="en-US" dirty="0"/>
            </a:br>
            <a:r>
              <a:rPr lang="en-US" sz="4000" dirty="0">
                <a:solidFill>
                  <a:schemeClr val="bg1"/>
                </a:solidFill>
              </a:rPr>
              <a:t>It is more about the ink than you think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269A7B5-1A64-3BF1-062C-C9A688020F27}"/>
              </a:ext>
            </a:extLst>
          </p:cNvPr>
          <p:cNvSpPr>
            <a:spLocks/>
          </p:cNvSpPr>
          <p:nvPr/>
        </p:nvSpPr>
        <p:spPr>
          <a:xfrm>
            <a:off x="10576431" y="6334889"/>
            <a:ext cx="2490686" cy="380287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defTabSz="576072">
              <a:spcAft>
                <a:spcPts val="378"/>
              </a:spcAft>
            </a:pPr>
            <a:r>
              <a:rPr lang="en-US" sz="1008" b="1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ChemCubed  833.243.6333</a:t>
            </a:r>
            <a:br>
              <a:rPr lang="en-US" sz="1008" b="1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rPr>
            </a:br>
            <a:r>
              <a:rPr lang="en-US" sz="1008" b="1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info@chemcubed.com</a:t>
            </a:r>
            <a:endParaRPr lang="en-US" sz="1600" b="1" kern="1200" dirty="0">
              <a:solidFill>
                <a:schemeClr val="accent4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A logo for a company&#10;&#10;Description automatically generated">
            <a:extLst>
              <a:ext uri="{FF2B5EF4-FFF2-40B4-BE49-F238E27FC236}">
                <a16:creationId xmlns:a16="http://schemas.microsoft.com/office/drawing/2014/main" id="{32F952FC-DCC4-492B-D80D-A8E5228B2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62" y="5943599"/>
            <a:ext cx="724839" cy="8357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D37657-7E34-42D5-1535-7F05AA49C291}"/>
              </a:ext>
            </a:extLst>
          </p:cNvPr>
          <p:cNvSpPr txBox="1"/>
          <p:nvPr/>
        </p:nvSpPr>
        <p:spPr>
          <a:xfrm>
            <a:off x="289473" y="207610"/>
            <a:ext cx="4297680" cy="39319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marL="28803" algn="ctr" defTabSz="576058">
              <a:spcBef>
                <a:spcPct val="20000"/>
              </a:spcBef>
              <a:spcAft>
                <a:spcPts val="189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en-US" sz="2800" b="1" kern="1200" dirty="0">
                <a:solidFill>
                  <a:schemeClr val="tx1"/>
                </a:solidFill>
              </a:rPr>
              <a:t>Nanoparticle-free Silver </a:t>
            </a:r>
            <a:br>
              <a:rPr lang="en-US" sz="2800" b="1" kern="1200" dirty="0">
                <a:solidFill>
                  <a:schemeClr val="tx1"/>
                </a:solidFill>
              </a:rPr>
            </a:br>
            <a:r>
              <a:rPr lang="en-US" sz="2800" b="1" u="sng" kern="1200" dirty="0">
                <a:solidFill>
                  <a:schemeClr val="tx1"/>
                </a:solidFill>
              </a:rPr>
              <a:t>CONDUCTIVE</a:t>
            </a:r>
            <a:r>
              <a:rPr lang="en-US" sz="2800" b="1" kern="1200" dirty="0">
                <a:solidFill>
                  <a:schemeClr val="tx1"/>
                </a:solidFill>
              </a:rPr>
              <a:t> Ink</a:t>
            </a:r>
          </a:p>
          <a:p>
            <a:pPr marL="28803" algn="ctr" defTabSz="576058">
              <a:spcBef>
                <a:spcPct val="20000"/>
              </a:spcBef>
              <a:spcAft>
                <a:spcPts val="189"/>
              </a:spcAft>
              <a:buClr>
                <a:srgbClr val="F14124">
                  <a:lumMod val="75000"/>
                </a:srgbClr>
              </a:buClr>
              <a:buSzPct val="130000"/>
            </a:pPr>
            <a:endParaRPr lang="en-US" sz="800" b="1" kern="1200" dirty="0">
              <a:solidFill>
                <a:schemeClr val="tx1"/>
              </a:solidFill>
            </a:endParaRPr>
          </a:p>
          <a:p>
            <a:pPr marL="145018" indent="-116015" defTabSz="576058">
              <a:spcBef>
                <a:spcPct val="20000"/>
              </a:spcBef>
              <a:spcAft>
                <a:spcPts val="189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sz="1600" kern="1200" dirty="0">
                <a:solidFill>
                  <a:schemeClr val="tx1"/>
                </a:solidFill>
              </a:rPr>
              <a:t>Best-in-Class Conductive Performance </a:t>
            </a:r>
          </a:p>
          <a:p>
            <a:pPr marL="215027" lvl="1" indent="-70009" defTabSz="576058">
              <a:spcBef>
                <a:spcPct val="20000"/>
              </a:spcBef>
              <a:spcAft>
                <a:spcPts val="189"/>
              </a:spcAft>
              <a:buClr>
                <a:srgbClr val="F14124">
                  <a:lumMod val="75000"/>
                </a:srgbClr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</a:rPr>
              <a:t>near bulk conductivity of silver</a:t>
            </a:r>
          </a:p>
          <a:p>
            <a:pPr marL="215027" lvl="1" indent="-70009" defTabSz="576058">
              <a:spcBef>
                <a:spcPct val="20000"/>
              </a:spcBef>
              <a:spcAft>
                <a:spcPts val="189"/>
              </a:spcAft>
              <a:buClr>
                <a:srgbClr val="F14124">
                  <a:lumMod val="75000"/>
                </a:srgbClr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</a:rPr>
              <a:t>bulk resistivity in the range of 10</a:t>
            </a:r>
            <a:r>
              <a:rPr lang="en-US" sz="1600" kern="1200" baseline="30000" dirty="0">
                <a:solidFill>
                  <a:schemeClr val="tx1"/>
                </a:solidFill>
              </a:rPr>
              <a:t>-8</a:t>
            </a:r>
            <a:r>
              <a:rPr lang="en-US" sz="1600" kern="1200" dirty="0">
                <a:solidFill>
                  <a:schemeClr val="tx1"/>
                </a:solidFill>
              </a:rPr>
              <a:t> ohm-m</a:t>
            </a:r>
          </a:p>
          <a:p>
            <a:pPr indent="-143018" defTabSz="576058">
              <a:spcBef>
                <a:spcPct val="20000"/>
              </a:spcBef>
              <a:spcAft>
                <a:spcPts val="189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sz="1600" kern="1200" dirty="0">
                <a:solidFill>
                  <a:schemeClr val="tx1"/>
                </a:solidFill>
              </a:rPr>
              <a:t>Unmatched Sintering Efficiency</a:t>
            </a:r>
          </a:p>
          <a:p>
            <a:pPr marL="215027" lvl="1" indent="-70009" defTabSz="576058">
              <a:spcBef>
                <a:spcPct val="20000"/>
              </a:spcBef>
              <a:spcAft>
                <a:spcPts val="189"/>
              </a:spcAft>
              <a:buClr>
                <a:srgbClr val="F14124">
                  <a:lumMod val="75000"/>
                </a:srgbClr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</a:rPr>
              <a:t>as low 80°C in 5 minutes</a:t>
            </a:r>
          </a:p>
          <a:p>
            <a:pPr marL="215027" lvl="1" indent="-70009" defTabSz="576058">
              <a:spcBef>
                <a:spcPct val="20000"/>
              </a:spcBef>
              <a:spcAft>
                <a:spcPts val="189"/>
              </a:spcAft>
              <a:buClr>
                <a:srgbClr val="F14124">
                  <a:lumMod val="75000"/>
                </a:srgbClr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</a:rPr>
              <a:t>as fast as seconds &gt;100 °C</a:t>
            </a:r>
          </a:p>
          <a:p>
            <a:pPr marL="145018" indent="-116015" defTabSz="576058">
              <a:spcBef>
                <a:spcPct val="20000"/>
              </a:spcBef>
              <a:spcAft>
                <a:spcPts val="189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sz="1600" kern="1200" dirty="0">
                <a:solidFill>
                  <a:schemeClr val="tx1"/>
                </a:solidFill>
              </a:rPr>
              <a:t>Superior printability and reliability with repeatability to within 1% </a:t>
            </a:r>
          </a:p>
          <a:p>
            <a:pPr marL="145018" indent="-116015" defTabSz="576058">
              <a:spcBef>
                <a:spcPct val="20000"/>
              </a:spcBef>
              <a:spcAft>
                <a:spcPts val="189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sz="1600" kern="1200" dirty="0">
                <a:solidFill>
                  <a:schemeClr val="tx1"/>
                </a:solidFill>
              </a:rPr>
              <a:t>Excellent Adhesion to multiple substrates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5776BA-0896-124F-05A0-A91563E18AB2}"/>
              </a:ext>
            </a:extLst>
          </p:cNvPr>
          <p:cNvSpPr txBox="1"/>
          <p:nvPr/>
        </p:nvSpPr>
        <p:spPr>
          <a:xfrm>
            <a:off x="7524094" y="328638"/>
            <a:ext cx="4297680" cy="39319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marL="28803" algn="ctr" defTabSz="576058">
              <a:spcBef>
                <a:spcPct val="20000"/>
              </a:spcBef>
              <a:spcAft>
                <a:spcPts val="189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en-US" sz="2800" b="1" kern="1200" dirty="0">
                <a:solidFill>
                  <a:schemeClr val="tx1"/>
                </a:solidFill>
              </a:rPr>
              <a:t>UV Curable </a:t>
            </a:r>
            <a:br>
              <a:rPr lang="en-US" sz="2800" b="1" kern="1200" dirty="0">
                <a:solidFill>
                  <a:schemeClr val="tx1"/>
                </a:solidFill>
              </a:rPr>
            </a:br>
            <a:r>
              <a:rPr lang="en-US" sz="2800" b="1" u="sng" kern="1200" dirty="0">
                <a:solidFill>
                  <a:schemeClr val="tx1"/>
                </a:solidFill>
              </a:rPr>
              <a:t>DIELECTRIC</a:t>
            </a:r>
            <a:r>
              <a:rPr lang="en-US" sz="2800" b="1" kern="1200" dirty="0">
                <a:solidFill>
                  <a:schemeClr val="tx1"/>
                </a:solidFill>
              </a:rPr>
              <a:t> Insulating Ink</a:t>
            </a:r>
          </a:p>
          <a:p>
            <a:pPr marL="28803" algn="ctr" defTabSz="576058">
              <a:spcBef>
                <a:spcPct val="20000"/>
              </a:spcBef>
              <a:spcAft>
                <a:spcPts val="189"/>
              </a:spcAft>
              <a:buClr>
                <a:srgbClr val="F14124">
                  <a:lumMod val="75000"/>
                </a:srgbClr>
              </a:buClr>
              <a:buSzPct val="130000"/>
            </a:pPr>
            <a:endParaRPr lang="en-US" sz="800" b="1" kern="1200" dirty="0">
              <a:solidFill>
                <a:schemeClr val="tx1"/>
              </a:solidFill>
            </a:endParaRPr>
          </a:p>
          <a:p>
            <a:pPr marL="244824" indent="-216021" defTabSz="576058">
              <a:spcBef>
                <a:spcPct val="20000"/>
              </a:spcBef>
              <a:spcAft>
                <a:spcPts val="189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sz="1600" kern="1200" dirty="0">
                <a:solidFill>
                  <a:schemeClr val="tx1"/>
                </a:solidFill>
              </a:rPr>
              <a:t>Superior Insulating performance between conductive layers</a:t>
            </a:r>
          </a:p>
          <a:p>
            <a:pPr marL="244824" indent="-216021" defTabSz="576058">
              <a:spcBef>
                <a:spcPct val="20000"/>
              </a:spcBef>
              <a:spcAft>
                <a:spcPts val="189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sz="1600" kern="1200" dirty="0">
                <a:solidFill>
                  <a:schemeClr val="tx1"/>
                </a:solidFill>
              </a:rPr>
              <a:t>Adhesion promoter to high surface energy substrates</a:t>
            </a:r>
          </a:p>
          <a:p>
            <a:pPr marL="244824" indent="-216021" defTabSz="576058">
              <a:spcBef>
                <a:spcPct val="20000"/>
              </a:spcBef>
              <a:spcAft>
                <a:spcPts val="189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sz="1600" kern="1200" dirty="0">
                <a:solidFill>
                  <a:schemeClr val="tx1"/>
                </a:solidFill>
              </a:rPr>
              <a:t>Encapsulation to protect from moisture, chemicals and physical abrasion of the external environment</a:t>
            </a:r>
          </a:p>
          <a:p>
            <a:pPr marL="244824" indent="-216021" defTabSz="576058">
              <a:spcBef>
                <a:spcPct val="20000"/>
              </a:spcBef>
              <a:spcAft>
                <a:spcPts val="189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sz="1600" kern="1200" dirty="0">
                <a:solidFill>
                  <a:schemeClr val="tx1"/>
                </a:solidFill>
              </a:rPr>
              <a:t>Multiple formulations optimized to end-use applications</a:t>
            </a:r>
          </a:p>
          <a:p>
            <a:pPr marL="388610" indent="-342891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5BCEEF-6497-3C39-69C4-F6F3ABEAD0F2}"/>
              </a:ext>
            </a:extLst>
          </p:cNvPr>
          <p:cNvSpPr txBox="1"/>
          <p:nvPr/>
        </p:nvSpPr>
        <p:spPr>
          <a:xfrm>
            <a:off x="7615534" y="4058896"/>
            <a:ext cx="4114800" cy="980781"/>
          </a:xfrm>
          <a:prstGeom prst="rect">
            <a:avLst/>
          </a:prstGeom>
          <a:noFill/>
          <a:ln>
            <a:noFill/>
          </a:ln>
          <a:effectLst>
            <a:glow rad="127000">
              <a:schemeClr val="tx2"/>
            </a:glow>
          </a:effectLst>
        </p:spPr>
        <p:txBody>
          <a:bodyPr wrap="square">
            <a:spAutoFit/>
          </a:bodyPr>
          <a:lstStyle/>
          <a:p>
            <a:pPr marL="28803" defTabSz="576058">
              <a:spcBef>
                <a:spcPct val="20000"/>
              </a:spcBef>
              <a:spcAft>
                <a:spcPts val="189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en-US" sz="1600" kern="1200" dirty="0">
                <a:solidFill>
                  <a:schemeClr val="bg1"/>
                </a:solidFill>
              </a:rPr>
              <a:t>C3-DI-7:  Standard workhorse formula</a:t>
            </a:r>
          </a:p>
          <a:p>
            <a:pPr marL="28803" defTabSz="576058">
              <a:spcBef>
                <a:spcPct val="20000"/>
              </a:spcBef>
              <a:spcAft>
                <a:spcPts val="189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en-US" sz="1600" kern="1200" dirty="0">
                <a:solidFill>
                  <a:schemeClr val="bg1"/>
                </a:solidFill>
              </a:rPr>
              <a:t>C3-OPT-7:  Optically clear high-pot insulating </a:t>
            </a:r>
          </a:p>
          <a:p>
            <a:pPr marL="28803" defTabSz="576058">
              <a:spcBef>
                <a:spcPct val="20000"/>
              </a:spcBef>
              <a:spcAft>
                <a:spcPts val="189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en-US" sz="1600" kern="1200" dirty="0">
                <a:solidFill>
                  <a:schemeClr val="bg1"/>
                </a:solidFill>
              </a:rPr>
              <a:t>C3-DI-8:  Optically clear flexible layers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2CDA5E-424B-98A3-2512-3A5E71A029C8}"/>
              </a:ext>
            </a:extLst>
          </p:cNvPr>
          <p:cNvSpPr txBox="1"/>
          <p:nvPr/>
        </p:nvSpPr>
        <p:spPr>
          <a:xfrm>
            <a:off x="370226" y="4058896"/>
            <a:ext cx="4114800" cy="1152110"/>
          </a:xfrm>
          <a:prstGeom prst="rect">
            <a:avLst/>
          </a:prstGeom>
          <a:noFill/>
          <a:ln>
            <a:noFill/>
          </a:ln>
          <a:effectLst>
            <a:glow rad="127000">
              <a:schemeClr val="tx2"/>
            </a:glow>
          </a:effectLst>
        </p:spPr>
        <p:txBody>
          <a:bodyPr wrap="square">
            <a:spAutoFit/>
          </a:bodyPr>
          <a:lstStyle/>
          <a:p>
            <a:pPr marL="28803" defTabSz="576058">
              <a:spcBef>
                <a:spcPct val="20000"/>
              </a:spcBef>
              <a:spcAft>
                <a:spcPts val="189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en-US" sz="1600" kern="1200" dirty="0">
                <a:solidFill>
                  <a:schemeClr val="bg1"/>
                </a:solidFill>
              </a:rPr>
              <a:t>C3-Ag-1037-2:  Standard for electroUV3D printer</a:t>
            </a:r>
          </a:p>
          <a:p>
            <a:pPr marL="28803" defTabSz="576058">
              <a:spcBef>
                <a:spcPct val="20000"/>
              </a:spcBef>
              <a:spcAft>
                <a:spcPts val="189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en-US" sz="1600" kern="1200" dirty="0">
                <a:solidFill>
                  <a:schemeClr val="bg1"/>
                </a:solidFill>
              </a:rPr>
              <a:t>C3-Ag-1037-2h:  Viscosity tuned for brand inkjet heads</a:t>
            </a:r>
          </a:p>
        </p:txBody>
      </p:sp>
      <p:pic>
        <p:nvPicPr>
          <p:cNvPr id="3" name="Picture 2" descr="Close-up of a circuit board&#10;&#10;Description automatically generated">
            <a:extLst>
              <a:ext uri="{FF2B5EF4-FFF2-40B4-BE49-F238E27FC236}">
                <a16:creationId xmlns:a16="http://schemas.microsoft.com/office/drawing/2014/main" id="{10B624CE-70A1-4491-F5FB-C5188F7FB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026" y="618197"/>
            <a:ext cx="2870382" cy="4143509"/>
          </a:xfrm>
          <a:prstGeom prst="rect">
            <a:avLst/>
          </a:prstGeom>
          <a:ln>
            <a:solidFill>
              <a:schemeClr val="accent5"/>
            </a:solidFill>
          </a:ln>
          <a:effectLst>
            <a:glow rad="127000">
              <a:schemeClr val="accent1">
                <a:lumMod val="20000"/>
                <a:lumOff val="80000"/>
                <a:alpha val="7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1847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AD562-749B-71D5-B7F5-9CF5D9C7F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301551"/>
          </a:xfrm>
          <a:solidFill>
            <a:schemeClr val="tx2"/>
          </a:solidFill>
        </p:spPr>
        <p:txBody>
          <a:bodyPr wrap="square" anchor="ctr">
            <a:normAutofit fontScale="90000"/>
          </a:bodyPr>
          <a:lstStyle/>
          <a:p>
            <a:pPr algn="ctr"/>
            <a:br>
              <a:rPr lang="en-US" sz="1300" dirty="0"/>
            </a:br>
            <a:r>
              <a:rPr lang="en-US" sz="4900" dirty="0">
                <a:solidFill>
                  <a:schemeClr val="bg1"/>
                </a:solidFill>
              </a:rPr>
              <a:t>Electro</a:t>
            </a:r>
            <a:r>
              <a:rPr lang="en-US" sz="4900" dirty="0">
                <a:solidFill>
                  <a:srgbClr val="FF0000"/>
                </a:solidFill>
              </a:rPr>
              <a:t>Jet</a:t>
            </a:r>
            <a:r>
              <a:rPr lang="en-US" baseline="30000" dirty="0">
                <a:solidFill>
                  <a:srgbClr val="FF0000"/>
                </a:solidFill>
              </a:rPr>
              <a:t>TM</a:t>
            </a:r>
            <a:r>
              <a:rPr lang="en-US" sz="4900" dirty="0"/>
              <a:t> </a:t>
            </a:r>
            <a:r>
              <a:rPr lang="en-US" sz="4900" dirty="0">
                <a:solidFill>
                  <a:schemeClr val="bg1"/>
                </a:solidFill>
              </a:rPr>
              <a:t>Materials</a:t>
            </a:r>
            <a:br>
              <a:rPr lang="en-US" dirty="0"/>
            </a:br>
            <a:r>
              <a:rPr lang="en-US" sz="4000" dirty="0">
                <a:solidFill>
                  <a:schemeClr val="bg1"/>
                </a:solidFill>
              </a:rPr>
              <a:t>The difference is clear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269A7B5-1A64-3BF1-062C-C9A688020F27}"/>
              </a:ext>
            </a:extLst>
          </p:cNvPr>
          <p:cNvSpPr>
            <a:spLocks/>
          </p:cNvSpPr>
          <p:nvPr/>
        </p:nvSpPr>
        <p:spPr>
          <a:xfrm>
            <a:off x="1007318" y="6271758"/>
            <a:ext cx="3050681" cy="380287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defTabSz="576072">
              <a:spcAft>
                <a:spcPts val="378"/>
              </a:spcAft>
            </a:pPr>
            <a:r>
              <a:rPr lang="en-US" sz="1008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ChemCubed ~833.243.6333 ~ info@chemcubed.com</a:t>
            </a:r>
            <a:endParaRPr lang="en-US" sz="16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A logo for a company&#10;&#10;Description automatically generated">
            <a:extLst>
              <a:ext uri="{FF2B5EF4-FFF2-40B4-BE49-F238E27FC236}">
                <a16:creationId xmlns:a16="http://schemas.microsoft.com/office/drawing/2014/main" id="{32F952FC-DCC4-492B-D80D-A8E5228B2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11" y="6210978"/>
            <a:ext cx="435225" cy="5018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2CDA5E-424B-98A3-2512-3A5E71A029C8}"/>
              </a:ext>
            </a:extLst>
          </p:cNvPr>
          <p:cNvSpPr txBox="1"/>
          <p:nvPr/>
        </p:nvSpPr>
        <p:spPr>
          <a:xfrm>
            <a:off x="1523999" y="4637836"/>
            <a:ext cx="4572000" cy="1586588"/>
          </a:xfrm>
          <a:prstGeom prst="rect">
            <a:avLst/>
          </a:prstGeom>
          <a:noFill/>
          <a:ln>
            <a:noFill/>
          </a:ln>
          <a:effectLst>
            <a:glow rad="127000">
              <a:schemeClr val="tx2"/>
            </a:glow>
          </a:effectLst>
        </p:spPr>
        <p:txBody>
          <a:bodyPr wrap="square">
            <a:spAutoFit/>
          </a:bodyPr>
          <a:lstStyle/>
          <a:p>
            <a:pPr marL="403225" lvl="1" indent="-342900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Courier New" panose="02070309020205020404" pitchFamily="49" charset="0"/>
              <a:buChar char="o"/>
            </a:pPr>
            <a:r>
              <a:rPr lang="en-US" sz="1600" dirty="0"/>
              <a:t>Opaque in color</a:t>
            </a:r>
          </a:p>
          <a:p>
            <a:pPr marL="403225" lvl="1" indent="-342900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Courier New" panose="02070309020205020404" pitchFamily="49" charset="0"/>
              <a:buChar char="o"/>
            </a:pPr>
            <a:r>
              <a:rPr lang="en-US" sz="1600" dirty="0"/>
              <a:t>15 - 40% silver particle loading </a:t>
            </a:r>
          </a:p>
          <a:p>
            <a:pPr marL="403225" lvl="1" indent="-342900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Courier New" panose="02070309020205020404" pitchFamily="49" charset="0"/>
              <a:buChar char="o"/>
            </a:pPr>
            <a:r>
              <a:rPr lang="en-US" sz="1600" dirty="0"/>
              <a:t>Contains other fillers/resins</a:t>
            </a:r>
          </a:p>
          <a:p>
            <a:pPr marL="403225" lvl="1" indent="-342900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Courier New" panose="02070309020205020404" pitchFamily="49" charset="0"/>
              <a:buChar char="o"/>
            </a:pPr>
            <a:r>
              <a:rPr lang="en-US" sz="1600" dirty="0"/>
              <a:t>Particles settle and require recirculation prior/during use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DB53DE-6989-7BAF-7EF1-4789649FFF9C}"/>
              </a:ext>
            </a:extLst>
          </p:cNvPr>
          <p:cNvGrpSpPr/>
          <p:nvPr/>
        </p:nvGrpSpPr>
        <p:grpSpPr>
          <a:xfrm>
            <a:off x="1733270" y="2030185"/>
            <a:ext cx="3357478" cy="2560320"/>
            <a:chOff x="869297" y="2438590"/>
            <a:chExt cx="2607696" cy="1996539"/>
          </a:xfrm>
        </p:grpSpPr>
        <p:pic>
          <p:nvPicPr>
            <p:cNvPr id="7" name="Picture 6" descr="A picture containing cup, sitting, table, front&#10;&#10;Description automatically generated">
              <a:extLst>
                <a:ext uri="{FF2B5EF4-FFF2-40B4-BE49-F238E27FC236}">
                  <a16:creationId xmlns:a16="http://schemas.microsoft.com/office/drawing/2014/main" id="{016C8D17-8D70-AE69-D47C-3871E34BB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9297" y="2438590"/>
              <a:ext cx="846308" cy="1996538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  <p:pic>
          <p:nvPicPr>
            <p:cNvPr id="8" name="Picture 7" descr="A picture containing cup, bottle, table, sitting&#10;&#10;Description automatically generated">
              <a:extLst>
                <a:ext uri="{FF2B5EF4-FFF2-40B4-BE49-F238E27FC236}">
                  <a16:creationId xmlns:a16="http://schemas.microsoft.com/office/drawing/2014/main" id="{3E9BD2CA-AB8B-F0BA-A7B7-D29C8505B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5605" y="2438590"/>
              <a:ext cx="854332" cy="1996538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  <p:pic>
          <p:nvPicPr>
            <p:cNvPr id="11" name="Picture 10" descr="A close up of a bottle&#10;&#10;Description automatically generated">
              <a:extLst>
                <a:ext uri="{FF2B5EF4-FFF2-40B4-BE49-F238E27FC236}">
                  <a16:creationId xmlns:a16="http://schemas.microsoft.com/office/drawing/2014/main" id="{82FAC846-E2C3-EC4F-29F4-6946E18AB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61913" y="2438591"/>
              <a:ext cx="915080" cy="1996538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</p:grpSp>
      <p:pic>
        <p:nvPicPr>
          <p:cNvPr id="13" name="Picture 12" descr="A close up of a bottle of wine&#10;&#10;Description automatically generated">
            <a:extLst>
              <a:ext uri="{FF2B5EF4-FFF2-40B4-BE49-F238E27FC236}">
                <a16:creationId xmlns:a16="http://schemas.microsoft.com/office/drawing/2014/main" id="{0F30C598-9B47-923C-FBFA-F2225D0FF5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4716" y="2031319"/>
            <a:ext cx="3302954" cy="2606517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79B9822-FD59-2415-22E6-51304B5B9AB9}"/>
              </a:ext>
            </a:extLst>
          </p:cNvPr>
          <p:cNvSpPr txBox="1"/>
          <p:nvPr/>
        </p:nvSpPr>
        <p:spPr>
          <a:xfrm>
            <a:off x="6096001" y="4685167"/>
            <a:ext cx="4572000" cy="1586588"/>
          </a:xfrm>
          <a:prstGeom prst="rect">
            <a:avLst/>
          </a:prstGeom>
          <a:noFill/>
          <a:ln>
            <a:noFill/>
          </a:ln>
          <a:effectLst>
            <a:glow rad="127000">
              <a:schemeClr val="tx2"/>
            </a:glow>
          </a:effectLst>
        </p:spPr>
        <p:txBody>
          <a:bodyPr wrap="square">
            <a:spAutoFit/>
          </a:bodyPr>
          <a:lstStyle/>
          <a:p>
            <a:pPr marL="403225" lvl="1" indent="-342900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Courier New" panose="02070309020205020404" pitchFamily="49" charset="0"/>
              <a:buChar char="o"/>
            </a:pPr>
            <a:r>
              <a:rPr lang="en-US" sz="1600" dirty="0"/>
              <a:t>Transparent in color</a:t>
            </a:r>
          </a:p>
          <a:p>
            <a:pPr marL="403225" lvl="1" indent="-342900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Courier New" panose="02070309020205020404" pitchFamily="49" charset="0"/>
              <a:buChar char="o"/>
            </a:pPr>
            <a:r>
              <a:rPr lang="en-US" sz="1600" dirty="0"/>
              <a:t>Particle-free</a:t>
            </a:r>
          </a:p>
          <a:p>
            <a:pPr marL="403225" lvl="1" indent="-342900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Courier New" panose="02070309020205020404" pitchFamily="49" charset="0"/>
              <a:buChar char="o"/>
            </a:pPr>
            <a:r>
              <a:rPr lang="en-US" sz="1600" dirty="0"/>
              <a:t>Contains NO fillers or resins</a:t>
            </a:r>
          </a:p>
          <a:p>
            <a:pPr marL="403225" lvl="1" indent="-342900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Courier New" panose="02070309020205020404" pitchFamily="49" charset="0"/>
              <a:buChar char="o"/>
            </a:pPr>
            <a:r>
              <a:rPr lang="en-US" sz="1600" dirty="0"/>
              <a:t>Simply filter prior to use and ink remains stable without recirculation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7B7A39-CE30-D1B5-19BC-AF13E3965D94}"/>
              </a:ext>
            </a:extLst>
          </p:cNvPr>
          <p:cNvSpPr txBox="1"/>
          <p:nvPr/>
        </p:nvSpPr>
        <p:spPr>
          <a:xfrm>
            <a:off x="1769048" y="3094062"/>
            <a:ext cx="1005840" cy="12801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dirty="0"/>
              <a:t>Brand X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79E63B-3453-7579-979E-C1CDA039335B}"/>
              </a:ext>
            </a:extLst>
          </p:cNvPr>
          <p:cNvSpPr txBox="1"/>
          <p:nvPr/>
        </p:nvSpPr>
        <p:spPr>
          <a:xfrm>
            <a:off x="2864816" y="3059134"/>
            <a:ext cx="1005840" cy="12801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dirty="0"/>
              <a:t>Brand Y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F4245B-837C-15CC-64C4-ED6D4BEF7360}"/>
              </a:ext>
            </a:extLst>
          </p:cNvPr>
          <p:cNvSpPr txBox="1"/>
          <p:nvPr/>
        </p:nvSpPr>
        <p:spPr>
          <a:xfrm>
            <a:off x="4036882" y="3059134"/>
            <a:ext cx="1005840" cy="12801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dirty="0"/>
              <a:t>Brand Z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959FA0-FC46-DE12-C689-BDA465E5BAB6}"/>
              </a:ext>
            </a:extLst>
          </p:cNvPr>
          <p:cNvSpPr txBox="1"/>
          <p:nvPr/>
        </p:nvSpPr>
        <p:spPr>
          <a:xfrm>
            <a:off x="6304716" y="1517832"/>
            <a:ext cx="3661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ElectroJet</a:t>
            </a:r>
            <a:r>
              <a:rPr lang="en-US" sz="1400" baseline="30000" dirty="0"/>
              <a:t>TM</a:t>
            </a:r>
            <a:r>
              <a:rPr lang="en-US" dirty="0"/>
              <a:t> Particle-Free Silver Ink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7849DB-238C-450F-8379-7380EA484C59}"/>
              </a:ext>
            </a:extLst>
          </p:cNvPr>
          <p:cNvSpPr txBox="1"/>
          <p:nvPr/>
        </p:nvSpPr>
        <p:spPr>
          <a:xfrm>
            <a:off x="1787793" y="1517832"/>
            <a:ext cx="330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Nano-particle Silver Inks</a:t>
            </a:r>
          </a:p>
        </p:txBody>
      </p:sp>
    </p:spTree>
    <p:extLst>
      <p:ext uri="{BB962C8B-B14F-4D97-AF65-F5344CB8AC3E}">
        <p14:creationId xmlns:p14="http://schemas.microsoft.com/office/powerpoint/2010/main" val="349935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6690E6-3686-CE6E-10E6-49F11D956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Electro</a:t>
            </a:r>
            <a:r>
              <a:rPr lang="en-US" dirty="0">
                <a:solidFill>
                  <a:srgbClr val="FF0000"/>
                </a:solidFill>
              </a:rPr>
              <a:t>Jet</a:t>
            </a:r>
            <a:r>
              <a:rPr lang="en-US" baseline="30000" dirty="0">
                <a:solidFill>
                  <a:srgbClr val="FF0000"/>
                </a:solidFill>
              </a:rPr>
              <a:t>TM</a:t>
            </a:r>
            <a:r>
              <a:rPr lang="en-US" baseline="30000" dirty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Materials</a:t>
            </a:r>
            <a:br>
              <a:rPr lang="en-US" sz="3100" dirty="0">
                <a:solidFill>
                  <a:srgbClr val="FFFFFF"/>
                </a:solidFill>
              </a:rPr>
            </a:br>
            <a:br>
              <a:rPr lang="en-US" sz="3100" dirty="0">
                <a:solidFill>
                  <a:srgbClr val="FFFFFF"/>
                </a:solidFill>
              </a:rPr>
            </a:br>
            <a:r>
              <a:rPr lang="en-US" sz="3100" dirty="0">
                <a:solidFill>
                  <a:srgbClr val="FFFFFF"/>
                </a:solidFill>
              </a:rPr>
              <a:t>Clearly, there is a difference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91F7654-1967-70E0-F500-6A9243702EAC}"/>
              </a:ext>
            </a:extLst>
          </p:cNvPr>
          <p:cNvSpPr>
            <a:spLocks/>
          </p:cNvSpPr>
          <p:nvPr/>
        </p:nvSpPr>
        <p:spPr>
          <a:xfrm>
            <a:off x="797083" y="6118394"/>
            <a:ext cx="3172310" cy="430137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defTabSz="436992">
              <a:spcAft>
                <a:spcPts val="287"/>
              </a:spcAft>
            </a:pPr>
            <a:r>
              <a:rPr lang="en-US" sz="1100" b="1" kern="1200" dirty="0">
                <a:solidFill>
                  <a:schemeClr val="accent6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ChemCubed ~833.243.6333 ~ info@chemcubed.com</a:t>
            </a:r>
          </a:p>
        </p:txBody>
      </p:sp>
      <p:pic>
        <p:nvPicPr>
          <p:cNvPr id="5" name="Picture 4" descr="A logo for a company&#10;&#10;Description automatically generated">
            <a:extLst>
              <a:ext uri="{FF2B5EF4-FFF2-40B4-BE49-F238E27FC236}">
                <a16:creationId xmlns:a16="http://schemas.microsoft.com/office/drawing/2014/main" id="{1E7960B3-129A-1ACB-4DC2-AA0A15ECF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97" y="6001104"/>
            <a:ext cx="541056" cy="623879"/>
          </a:xfrm>
          <a:prstGeom prst="rect">
            <a:avLst/>
          </a:prstGeom>
        </p:spPr>
      </p:pic>
      <p:pic>
        <p:nvPicPr>
          <p:cNvPr id="6" name="Picture 5" descr="A picture containing outdoor, grass, front, building&#10;&#10;Description automatically generated">
            <a:extLst>
              <a:ext uri="{FF2B5EF4-FFF2-40B4-BE49-F238E27FC236}">
                <a16:creationId xmlns:a16="http://schemas.microsoft.com/office/drawing/2014/main" id="{05A5C40A-64B5-36D8-3066-9319A1386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450" y="646005"/>
            <a:ext cx="3200400" cy="2219481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7" name="Picture 6" descr="A close-up of a wave&#10;&#10;Description automatically generated">
            <a:extLst>
              <a:ext uri="{FF2B5EF4-FFF2-40B4-BE49-F238E27FC236}">
                <a16:creationId xmlns:a16="http://schemas.microsoft.com/office/drawing/2014/main" id="{B13AB65E-527C-3B26-A3AA-7CFFC3C10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5122" y="679350"/>
            <a:ext cx="3200400" cy="2145186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17F466-0098-89B6-7891-9F6A46663821}"/>
              </a:ext>
            </a:extLst>
          </p:cNvPr>
          <p:cNvSpPr txBox="1"/>
          <p:nvPr/>
        </p:nvSpPr>
        <p:spPr>
          <a:xfrm>
            <a:off x="8391008" y="3503885"/>
            <a:ext cx="3200400" cy="21031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192701" lvl="1" indent="-163872" defTabSz="436981">
              <a:spcBef>
                <a:spcPct val="20000"/>
              </a:spcBef>
              <a:spcAft>
                <a:spcPts val="143"/>
              </a:spcAft>
              <a:buClr>
                <a:srgbClr val="F14124">
                  <a:lumMod val="75000"/>
                </a:srgbClr>
              </a:buClr>
              <a:buSzPct val="130000"/>
              <a:buFont typeface="Courier New" panose="02070309020205020404" pitchFamily="49" charset="0"/>
              <a:buChar char="o"/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Jettable reliability</a:t>
            </a:r>
          </a:p>
          <a:p>
            <a:pPr marL="192701" lvl="1" indent="-163872" defTabSz="436981">
              <a:spcBef>
                <a:spcPct val="20000"/>
              </a:spcBef>
              <a:spcAft>
                <a:spcPts val="143"/>
              </a:spcAft>
              <a:buClr>
                <a:srgbClr val="F14124">
                  <a:lumMod val="75000"/>
                </a:srgbClr>
              </a:buClr>
              <a:buSzPct val="130000"/>
              <a:buFont typeface="Courier New" panose="02070309020205020404" pitchFamily="49" charset="0"/>
              <a:buChar char="o"/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Sintering temp 80c / 5 min</a:t>
            </a:r>
          </a:p>
          <a:p>
            <a:pPr marL="192701" lvl="1" indent="-163872" defTabSz="436981">
              <a:spcBef>
                <a:spcPct val="20000"/>
              </a:spcBef>
              <a:spcAft>
                <a:spcPts val="143"/>
              </a:spcAft>
              <a:buClr>
                <a:srgbClr val="F14124">
                  <a:lumMod val="75000"/>
                </a:srgbClr>
              </a:buClr>
              <a:buSzPct val="130000"/>
              <a:buFont typeface="Courier New" panose="02070309020205020404" pitchFamily="49" charset="0"/>
              <a:buChar char="o"/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Sintered silver only (99%)</a:t>
            </a:r>
          </a:p>
          <a:p>
            <a:pPr marL="192701" lvl="1" indent="-163872" defTabSz="436981">
              <a:spcBef>
                <a:spcPct val="20000"/>
              </a:spcBef>
              <a:spcAft>
                <a:spcPts val="143"/>
              </a:spcAft>
              <a:buClr>
                <a:srgbClr val="F14124">
                  <a:lumMod val="75000"/>
                </a:srgbClr>
              </a:buClr>
              <a:buSzPct val="130000"/>
              <a:buFont typeface="Courier New" panose="02070309020205020404" pitchFamily="49" charset="0"/>
              <a:buChar char="o"/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Void-free silver is fully conductive</a:t>
            </a:r>
          </a:p>
          <a:p>
            <a:pPr marL="45719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1A1714-3604-556C-F1A8-129A20CECCAE}"/>
              </a:ext>
            </a:extLst>
          </p:cNvPr>
          <p:cNvSpPr txBox="1"/>
          <p:nvPr/>
        </p:nvSpPr>
        <p:spPr>
          <a:xfrm>
            <a:off x="4487450" y="3503885"/>
            <a:ext cx="3200400" cy="21031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192701" lvl="1" indent="-163872" defTabSz="436981">
              <a:spcBef>
                <a:spcPct val="20000"/>
              </a:spcBef>
              <a:spcAft>
                <a:spcPts val="143"/>
              </a:spcAft>
              <a:buClr>
                <a:srgbClr val="F14124">
                  <a:lumMod val="75000"/>
                </a:srgbClr>
              </a:buClr>
              <a:buSzPct val="130000"/>
              <a:buFont typeface="Courier New" panose="02070309020205020404" pitchFamily="49" charset="0"/>
              <a:buChar char="o"/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Particles can clog inkjet heads</a:t>
            </a:r>
          </a:p>
          <a:p>
            <a:pPr marL="192701" lvl="1" indent="-163872" defTabSz="436981">
              <a:spcBef>
                <a:spcPct val="20000"/>
              </a:spcBef>
              <a:spcAft>
                <a:spcPts val="143"/>
              </a:spcAft>
              <a:buClr>
                <a:srgbClr val="F14124">
                  <a:lumMod val="75000"/>
                </a:srgbClr>
              </a:buClr>
              <a:buSzPct val="130000"/>
              <a:buFont typeface="Courier New" panose="02070309020205020404" pitchFamily="49" charset="0"/>
              <a:buChar char="o"/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Sintering temp 130c / 30 min</a:t>
            </a:r>
          </a:p>
          <a:p>
            <a:pPr marL="192701" lvl="1" indent="-163872" defTabSz="436981">
              <a:spcBef>
                <a:spcPct val="20000"/>
              </a:spcBef>
              <a:spcAft>
                <a:spcPts val="143"/>
              </a:spcAft>
              <a:buClr>
                <a:srgbClr val="F14124">
                  <a:lumMod val="75000"/>
                </a:srgbClr>
              </a:buClr>
              <a:buSzPct val="130000"/>
              <a:buFont typeface="Courier New" panose="02070309020205020404" pitchFamily="49" charset="0"/>
              <a:buChar char="o"/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Sintered silver and fillers </a:t>
            </a:r>
            <a:b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(40 – 60%)</a:t>
            </a:r>
          </a:p>
          <a:p>
            <a:pPr marL="192701" lvl="1" indent="-163872" defTabSz="436981">
              <a:spcBef>
                <a:spcPct val="20000"/>
              </a:spcBef>
              <a:spcAft>
                <a:spcPts val="143"/>
              </a:spcAft>
              <a:buClr>
                <a:srgbClr val="F14124">
                  <a:lumMod val="75000"/>
                </a:srgbClr>
              </a:buClr>
              <a:buSzPct val="130000"/>
              <a:buFont typeface="Courier New" panose="02070309020205020404" pitchFamily="49" charset="0"/>
              <a:buChar char="o"/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Filler and/or voids are non-conductive</a:t>
            </a:r>
          </a:p>
          <a:p>
            <a:pPr marL="45719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659A72-B4D5-E629-402F-192598F520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679" y="1305687"/>
            <a:ext cx="3263064" cy="9571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62613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22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24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26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28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30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8710EA-575E-40DB-7EAA-6F7ABB01F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High Performance Dielectric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– our newest ink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7C521-2CF4-8C0A-EE54-96DD5A7B2D21}"/>
              </a:ext>
            </a:extLst>
          </p:cNvPr>
          <p:cNvSpPr>
            <a:spLocks/>
          </p:cNvSpPr>
          <p:nvPr/>
        </p:nvSpPr>
        <p:spPr>
          <a:xfrm>
            <a:off x="293914" y="1590741"/>
            <a:ext cx="7641772" cy="4335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Our most recent formulation is a revolutionary nanocomposite dielectric material that:</a:t>
            </a:r>
          </a:p>
          <a:p>
            <a:pPr marL="5143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insulates layers between the circuits, </a:t>
            </a:r>
          </a:p>
          <a:p>
            <a:pPr marL="5143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masks material for soldering, and </a:t>
            </a:r>
          </a:p>
          <a:p>
            <a:pPr marL="5143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supports at connection points; thereby allowing it to replace F board for two-sided boards</a:t>
            </a:r>
          </a:p>
        </p:txBody>
      </p:sp>
      <p:pic>
        <p:nvPicPr>
          <p:cNvPr id="8" name="Picture 7" descr="A logo for a company&#10;&#10;Description automatically generated">
            <a:extLst>
              <a:ext uri="{FF2B5EF4-FFF2-40B4-BE49-F238E27FC236}">
                <a16:creationId xmlns:a16="http://schemas.microsoft.com/office/drawing/2014/main" id="{8EB27A65-37CE-DA48-9F2A-5B8E8419D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6021" y="6393601"/>
            <a:ext cx="402748" cy="464399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2F9CC88-FC29-5D57-13FE-2F0B76AE8136}"/>
              </a:ext>
            </a:extLst>
          </p:cNvPr>
          <p:cNvSpPr>
            <a:spLocks/>
          </p:cNvSpPr>
          <p:nvPr/>
        </p:nvSpPr>
        <p:spPr>
          <a:xfrm>
            <a:off x="8343711" y="6352939"/>
            <a:ext cx="3172310" cy="430137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defTabSz="436992">
              <a:spcAft>
                <a:spcPts val="287"/>
              </a:spcAft>
            </a:pPr>
            <a:r>
              <a:rPr lang="en-US" sz="1100" b="1" kern="1200" dirty="0">
                <a:solidFill>
                  <a:schemeClr val="accent6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ChemCubed ~833.243.6333 ~ info@chemcubed.com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240E42-A129-D1CE-49AB-32C8DFE0B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575574" y="2921551"/>
            <a:ext cx="4335081" cy="22759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C2D4E4-3CE7-65D6-7AFD-515302B64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733" y="5267259"/>
            <a:ext cx="4470072" cy="144441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67093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8710EA-575E-40DB-7EAA-6F7ABB01F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826" y="392327"/>
            <a:ext cx="10854277" cy="1097519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/>
              <a:t>Printing Technology</a:t>
            </a: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B444D337-4D9F-40A8-BA84-C0BFA7A8A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478D1D-B50E-41C8-8A55-36A53D449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4076698" cy="464399"/>
          </a:xfrm>
          <a:prstGeom prst="rect">
            <a:avLst/>
          </a:prstGeom>
          <a:gradFill>
            <a:gsLst>
              <a:gs pos="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7C521-2CF4-8C0A-EE54-96DD5A7B2D21}"/>
              </a:ext>
            </a:extLst>
          </p:cNvPr>
          <p:cNvSpPr>
            <a:spLocks/>
          </p:cNvSpPr>
          <p:nvPr/>
        </p:nvSpPr>
        <p:spPr>
          <a:xfrm>
            <a:off x="526826" y="1326589"/>
            <a:ext cx="11138348" cy="1253904"/>
          </a:xfrm>
          <a:prstGeom prst="rect">
            <a:avLst/>
          </a:prstGeom>
        </p:spPr>
        <p:txBody>
          <a:bodyPr/>
          <a:lstStyle/>
          <a:p>
            <a:pPr algn="ctr" defTabSz="832104">
              <a:spcAft>
                <a:spcPts val="600"/>
              </a:spcAft>
            </a:pPr>
            <a:r>
              <a:rPr lang="en-US" sz="2548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There is not only a need for higher performing materials, </a:t>
            </a:r>
            <a:br>
              <a:rPr lang="en-US" sz="2548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US" sz="2548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but also, the combined solution of a ready-to-use and fully capable printing technology</a:t>
            </a:r>
            <a:endParaRPr lang="en-US" sz="2548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A machine with a blue light&#10;&#10;Description automatically generated">
            <a:extLst>
              <a:ext uri="{FF2B5EF4-FFF2-40B4-BE49-F238E27FC236}">
                <a16:creationId xmlns:a16="http://schemas.microsoft.com/office/drawing/2014/main" id="{291EC7BD-66A7-5860-ABCD-4A2567158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452" y="2660075"/>
            <a:ext cx="4157651" cy="3118238"/>
          </a:xfrm>
          <a:prstGeom prst="cube">
            <a:avLst/>
          </a:prstGeom>
          <a:ln>
            <a:solidFill>
              <a:schemeClr val="accent4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D739AB-0655-C621-2073-01A97625D9C6}"/>
              </a:ext>
            </a:extLst>
          </p:cNvPr>
          <p:cNvSpPr txBox="1"/>
          <p:nvPr/>
        </p:nvSpPr>
        <p:spPr>
          <a:xfrm>
            <a:off x="526826" y="2988988"/>
            <a:ext cx="5569173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32104">
              <a:spcAft>
                <a:spcPts val="600"/>
              </a:spcAft>
            </a:pP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Needs of a Commercial Printing Tool Solution: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832104">
              <a:spcAft>
                <a:spcPts val="600"/>
              </a:spcAft>
            </a:pP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60033" indent="-260033" defTabSz="8321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Inkjet process to replace multiple steps and hands-on techniques</a:t>
            </a:r>
          </a:p>
          <a:p>
            <a:pPr marL="260033" indent="-260033" defTabSz="8321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Unprecedented low cost and efficient production</a:t>
            </a:r>
          </a:p>
          <a:p>
            <a:pPr marL="260033" indent="-260033" defTabSz="8321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Flexibility to design/develop/prototype </a:t>
            </a:r>
            <a:r>
              <a:rPr lang="en-US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finally PRODUCE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the majority of digitally printed electronic applications</a:t>
            </a:r>
          </a:p>
          <a:p>
            <a:pPr marL="260033" indent="-260033" defTabSz="8321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Multi-material layering of functional coatings and laminations</a:t>
            </a:r>
            <a:endParaRPr lang="en-US" dirty="0"/>
          </a:p>
        </p:txBody>
      </p:sp>
      <p:pic>
        <p:nvPicPr>
          <p:cNvPr id="8" name="Picture 7" descr="A logo for a company&#10;&#10;Description automatically generated">
            <a:extLst>
              <a:ext uri="{FF2B5EF4-FFF2-40B4-BE49-F238E27FC236}">
                <a16:creationId xmlns:a16="http://schemas.microsoft.com/office/drawing/2014/main" id="{8EB27A65-37CE-DA48-9F2A-5B8E8419D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6021" y="6393601"/>
            <a:ext cx="402748" cy="464399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2F9CC88-FC29-5D57-13FE-2F0B76AE8136}"/>
              </a:ext>
            </a:extLst>
          </p:cNvPr>
          <p:cNvSpPr>
            <a:spLocks/>
          </p:cNvSpPr>
          <p:nvPr/>
        </p:nvSpPr>
        <p:spPr>
          <a:xfrm>
            <a:off x="8343711" y="6352939"/>
            <a:ext cx="3172310" cy="430137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defTabSz="436992">
              <a:spcAft>
                <a:spcPts val="287"/>
              </a:spcAft>
            </a:pPr>
            <a:r>
              <a:rPr lang="en-US" sz="1100" b="1" kern="1200" dirty="0">
                <a:solidFill>
                  <a:schemeClr val="accent6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ChemCubed ~833.243.6333 ~ info@chemcubed.com</a:t>
            </a:r>
          </a:p>
        </p:txBody>
      </p:sp>
    </p:spTree>
    <p:extLst>
      <p:ext uri="{BB962C8B-B14F-4D97-AF65-F5344CB8AC3E}">
        <p14:creationId xmlns:p14="http://schemas.microsoft.com/office/powerpoint/2010/main" val="200579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B1043-4BED-1CE0-50FF-77848EEA3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54597"/>
            <a:ext cx="12191998" cy="1805056"/>
          </a:xfrm>
          <a:solidFill>
            <a:schemeClr val="tx2"/>
          </a:solidFill>
        </p:spPr>
        <p:txBody>
          <a:bodyPr>
            <a:normAutofit/>
          </a:bodyPr>
          <a:lstStyle/>
          <a:p>
            <a:pPr algn="r"/>
            <a:br>
              <a:rPr lang="en-US" dirty="0"/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3EBB91A-5C30-42B5-0A86-AAC88CA81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0" tIns="0" rIns="0" bIns="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dirty="0">
                <a:latin typeface="+mn-lt"/>
                <a:ea typeface="+mn-ea"/>
                <a:cs typeface="+mn-cs"/>
              </a:rPr>
              <a:t>ChemCubed ~833.243.6333 ~ info@chemcubed.com</a:t>
            </a:r>
          </a:p>
        </p:txBody>
      </p:sp>
      <p:pic>
        <p:nvPicPr>
          <p:cNvPr id="5" name="Picture 4" descr="A logo for a company&#10;&#10;Description automatically generated">
            <a:extLst>
              <a:ext uri="{FF2B5EF4-FFF2-40B4-BE49-F238E27FC236}">
                <a16:creationId xmlns:a16="http://schemas.microsoft.com/office/drawing/2014/main" id="{4FA84D94-23F0-58B0-1DD9-B12052327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25" y="5908431"/>
            <a:ext cx="688470" cy="7938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33911A-6AF3-72FF-353C-581FE939FF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1292"/>
          <a:stretch/>
        </p:blipFill>
        <p:spPr>
          <a:xfrm>
            <a:off x="-148723" y="1312476"/>
            <a:ext cx="4385713" cy="346322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37AC99E-DF5E-F9D4-B797-4A9725B32E20}"/>
              </a:ext>
            </a:extLst>
          </p:cNvPr>
          <p:cNvSpPr txBox="1">
            <a:spLocks/>
          </p:cNvSpPr>
          <p:nvPr/>
        </p:nvSpPr>
        <p:spPr>
          <a:xfrm>
            <a:off x="270320" y="-54954"/>
            <a:ext cx="3242373" cy="131345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4000" i="1" dirty="0">
                <a:solidFill>
                  <a:schemeClr val="bg1"/>
                </a:solidFill>
              </a:rPr>
              <a:t>The Original</a:t>
            </a:r>
            <a:br>
              <a:rPr lang="en-US" sz="4000" i="1" dirty="0">
                <a:ea typeface="Calibri Light"/>
                <a:cs typeface="Calibri Light"/>
              </a:rPr>
            </a:br>
            <a:r>
              <a:rPr lang="en-US" sz="4000" i="1" dirty="0">
                <a:solidFill>
                  <a:schemeClr val="bg1"/>
                </a:solidFill>
              </a:rPr>
              <a:t>ElectroUV3D Printer</a:t>
            </a:r>
            <a:endParaRPr lang="en-US" sz="4000" i="1" dirty="0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A6831B0-23AA-6504-90E8-52B56F6DC2F8}"/>
              </a:ext>
            </a:extLst>
          </p:cNvPr>
          <p:cNvGrpSpPr/>
          <p:nvPr/>
        </p:nvGrpSpPr>
        <p:grpSpPr>
          <a:xfrm>
            <a:off x="7640651" y="1845934"/>
            <a:ext cx="6314916" cy="3313258"/>
            <a:chOff x="2216754" y="2694050"/>
            <a:chExt cx="9465800" cy="476964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FCAD429-B7A0-0AC1-E91B-F65ABA89CE6D}"/>
                </a:ext>
              </a:extLst>
            </p:cNvPr>
            <p:cNvSpPr/>
            <p:nvPr/>
          </p:nvSpPr>
          <p:spPr>
            <a:xfrm>
              <a:off x="11388265" y="5561321"/>
              <a:ext cx="294289" cy="11404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a typeface="Calibri"/>
                <a:cs typeface="Calibri"/>
              </a:endParaRPr>
            </a:p>
          </p:txBody>
        </p:sp>
        <p:pic>
          <p:nvPicPr>
            <p:cNvPr id="19" name="Picture 18" descr="A large white and grey machine&#10;&#10;AI-generated content may be incorrect.">
              <a:extLst>
                <a:ext uri="{FF2B5EF4-FFF2-40B4-BE49-F238E27FC236}">
                  <a16:creationId xmlns:a16="http://schemas.microsoft.com/office/drawing/2014/main" id="{E0002C70-B86A-4234-275E-218402498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0539" t="2604" r="16968" b="-3156"/>
            <a:stretch/>
          </p:blipFill>
          <p:spPr>
            <a:xfrm>
              <a:off x="2216754" y="2694050"/>
              <a:ext cx="6178672" cy="4769648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B00FCE7-1AD4-76DF-DB58-33E26BDAF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6430" y="3692768"/>
            <a:ext cx="2672863" cy="267286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E798DE3-70EE-DA9D-3DBA-F19E8AB2059F}"/>
              </a:ext>
            </a:extLst>
          </p:cNvPr>
          <p:cNvSpPr txBox="1"/>
          <p:nvPr/>
        </p:nvSpPr>
        <p:spPr>
          <a:xfrm>
            <a:off x="4712638" y="1258501"/>
            <a:ext cx="32423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+mj-lt"/>
              </a:rPr>
              <a:t>ElectroUV3D-1218</a:t>
            </a:r>
            <a:endParaRPr lang="en-US" sz="2800" dirty="0"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68D644C-F10A-D6C0-D8A3-5E56BBE09AE1}"/>
              </a:ext>
            </a:extLst>
          </p:cNvPr>
          <p:cNvSpPr txBox="1"/>
          <p:nvPr/>
        </p:nvSpPr>
        <p:spPr>
          <a:xfrm>
            <a:off x="8542261" y="580861"/>
            <a:ext cx="32423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+mj-lt"/>
              </a:rPr>
              <a:t>ElectroUV3D-3200</a:t>
            </a:r>
            <a:endParaRPr lang="en-US" sz="2800" i="1" dirty="0">
              <a:latin typeface="+mj-lt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8D1EEFD-DF91-292C-E26B-4F251E89A966}"/>
              </a:ext>
            </a:extLst>
          </p:cNvPr>
          <p:cNvSpPr/>
          <p:nvPr/>
        </p:nvSpPr>
        <p:spPr>
          <a:xfrm>
            <a:off x="11485418" y="3884423"/>
            <a:ext cx="706582" cy="1144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90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5DE40-B8E4-9D4B-19CA-60898289C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5316" y="211544"/>
            <a:ext cx="7030485" cy="1337376"/>
          </a:xfrm>
        </p:spPr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High Speed, High Performance</a:t>
            </a:r>
            <a:endParaRPr lang="en-US" dirty="0"/>
          </a:p>
        </p:txBody>
      </p:sp>
      <p:pic>
        <p:nvPicPr>
          <p:cNvPr id="5" name="Content Placeholder 4" descr="A black and white rectangle&#10;&#10;AI-generated content may be incorrect.">
            <a:extLst>
              <a:ext uri="{FF2B5EF4-FFF2-40B4-BE49-F238E27FC236}">
                <a16:creationId xmlns:a16="http://schemas.microsoft.com/office/drawing/2014/main" id="{CCCAAD22-DD9A-6D47-D226-9D1FD0295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6060226"/>
            <a:ext cx="12191999" cy="790836"/>
          </a:xfrm>
        </p:spPr>
      </p:pic>
      <p:pic>
        <p:nvPicPr>
          <p:cNvPr id="4" name="IMG_1073(1)">
            <a:hlinkClick r:id="" action="ppaction://media"/>
            <a:extLst>
              <a:ext uri="{FF2B5EF4-FFF2-40B4-BE49-F238E27FC236}">
                <a16:creationId xmlns:a16="http://schemas.microsoft.com/office/drawing/2014/main" id="{6E1FFBC1-F89A-027D-8599-B4659B2363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4550" y="1514840"/>
            <a:ext cx="7863825" cy="44489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92D609-6112-0575-CA16-E828677B87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2969" y="211544"/>
            <a:ext cx="2799441" cy="8211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097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nt">
            <a:extLst>
              <a:ext uri="{FF2B5EF4-FFF2-40B4-BE49-F238E27FC236}">
                <a16:creationId xmlns:a16="http://schemas.microsoft.com/office/drawing/2014/main" id="{D380959B-464C-9ED8-C9EB-AB6FC997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25448" y="8300"/>
            <a:ext cx="10966551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8" name="Rectangle 63">
            <a:extLst>
              <a:ext uri="{FF2B5EF4-FFF2-40B4-BE49-F238E27FC236}">
                <a16:creationId xmlns:a16="http://schemas.microsoft.com/office/drawing/2014/main" id="{06B83858-ED7D-57B6-6CAA-83168807C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5" cy="6858000"/>
          </a:xfrm>
          <a:prstGeom prst="rect">
            <a:avLst/>
          </a:prstGeom>
          <a:ln>
            <a:noFill/>
          </a:ln>
          <a:effectLst>
            <a:outerShdw blurRad="317500" dist="127000" dir="2400000" sx="95000" sy="95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0F63AE-DEB8-C062-5159-125462221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390" y="759126"/>
            <a:ext cx="4596245" cy="17111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Dielectric Templating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F97FFD4-A8B9-3D4D-1623-7BE467E46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10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90500" dist="139700" dir="300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 shot of a screen&#10;&#10;Description automatically generated">
            <a:extLst>
              <a:ext uri="{FF2B5EF4-FFF2-40B4-BE49-F238E27FC236}">
                <a16:creationId xmlns:a16="http://schemas.microsoft.com/office/drawing/2014/main" id="{EF6EA620-067D-1872-E709-E66D49D88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48" y="2215094"/>
            <a:ext cx="4657904" cy="203783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FB0F57C-B0FE-5914-35FB-3729248AA318}"/>
              </a:ext>
            </a:extLst>
          </p:cNvPr>
          <p:cNvSpPr txBox="1">
            <a:spLocks/>
          </p:cNvSpPr>
          <p:nvPr/>
        </p:nvSpPr>
        <p:spPr>
          <a:xfrm>
            <a:off x="6085611" y="2215094"/>
            <a:ext cx="4596245" cy="2881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594" indent="-182875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Wingdings" panose="05000000000000000000" pitchFamily="2" charset="2"/>
              <a:buChar char="§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26" indent="-182875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39" indent="-182875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53" indent="-182875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53" indent="-182875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166" indent="-182875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11" indent="-182875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5943" indent="-182875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687" indent="-182875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defTabSz="914400">
              <a:lnSpc>
                <a:spcPct val="90000"/>
              </a:lnSpc>
              <a:buClr>
                <a:srgbClr val="F14124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Controlled Trace Widths</a:t>
            </a:r>
          </a:p>
          <a:p>
            <a:pPr indent="-228600" defTabSz="914400">
              <a:lnSpc>
                <a:spcPct val="90000"/>
              </a:lnSpc>
              <a:buClr>
                <a:srgbClr val="F14124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Increased Trace Heights</a:t>
            </a:r>
          </a:p>
          <a:p>
            <a:pPr indent="-228600" defTabSz="914400">
              <a:lnSpc>
                <a:spcPct val="90000"/>
              </a:lnSpc>
              <a:buClr>
                <a:srgbClr val="F14124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Optimized Conductivity</a:t>
            </a:r>
          </a:p>
        </p:txBody>
      </p:sp>
      <p:pic>
        <p:nvPicPr>
          <p:cNvPr id="6" name="Picture 5" descr="A logo for a company&#10;&#10;Description automatically generated">
            <a:extLst>
              <a:ext uri="{FF2B5EF4-FFF2-40B4-BE49-F238E27FC236}">
                <a16:creationId xmlns:a16="http://schemas.microsoft.com/office/drawing/2014/main" id="{75BDA169-536F-8199-0DDD-2B25C706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978" y="5446220"/>
            <a:ext cx="688470" cy="793860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EF2F018-EEBC-4BF8-6E69-DC223E597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25448" y="5660587"/>
            <a:ext cx="32543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sz="1100" kern="1200" dirty="0">
                <a:solidFill>
                  <a:schemeClr val="tx2"/>
                </a:solidFill>
                <a:latin typeface="Calibri" panose="020F0502020204030204"/>
                <a:ea typeface="+mn-ea"/>
                <a:cs typeface="+mn-cs"/>
              </a:rPr>
              <a:t>ChemCubed ~833.243.6333 ~ info@chemcubed.com</a:t>
            </a:r>
          </a:p>
        </p:txBody>
      </p:sp>
    </p:spTree>
    <p:extLst>
      <p:ext uri="{BB962C8B-B14F-4D97-AF65-F5344CB8AC3E}">
        <p14:creationId xmlns:p14="http://schemas.microsoft.com/office/powerpoint/2010/main" val="3333819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121B45F-2DB6-4774-9CF8-92760926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21" y="319217"/>
            <a:ext cx="9180124" cy="97072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267" dirty="0"/>
              <a:t>Silver trace layering effect</a:t>
            </a:r>
            <a:br>
              <a:rPr lang="en-US" sz="4267" dirty="0"/>
            </a:br>
            <a:endParaRPr lang="en-US" sz="32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5FC7C9F-2B92-49A4-9C89-2FCDB83AD17D}"/>
              </a:ext>
            </a:extLst>
          </p:cNvPr>
          <p:cNvGrpSpPr/>
          <p:nvPr/>
        </p:nvGrpSpPr>
        <p:grpSpPr>
          <a:xfrm>
            <a:off x="3385664" y="1519207"/>
            <a:ext cx="8008856" cy="4505211"/>
            <a:chOff x="2297948" y="1088605"/>
            <a:chExt cx="6006642" cy="337890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D3A3BDF-8043-43F6-8F43-D7FA30B0FF5C}"/>
                </a:ext>
              </a:extLst>
            </p:cNvPr>
            <p:cNvGrpSpPr/>
            <p:nvPr/>
          </p:nvGrpSpPr>
          <p:grpSpPr>
            <a:xfrm>
              <a:off x="2297948" y="1213662"/>
              <a:ext cx="2424425" cy="1364774"/>
              <a:chOff x="2251906" y="1246299"/>
              <a:chExt cx="2424425" cy="1364774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8455CE65-33E9-4A41-B1AE-D5BE7DBDAC23}"/>
                  </a:ext>
                </a:extLst>
              </p:cNvPr>
              <p:cNvGrpSpPr/>
              <p:nvPr/>
            </p:nvGrpSpPr>
            <p:grpSpPr>
              <a:xfrm>
                <a:off x="2281216" y="1296404"/>
                <a:ext cx="2395115" cy="1282032"/>
                <a:chOff x="1936562" y="1287457"/>
                <a:chExt cx="2150907" cy="1150548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34364A4D-E9BF-4412-8EDF-4ACC4119F4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929410" y="1314055"/>
                  <a:ext cx="1158059" cy="1103324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picture containing device&#10;&#10;Description generated with very high confidence">
                  <a:extLst>
                    <a:ext uri="{FF2B5EF4-FFF2-40B4-BE49-F238E27FC236}">
                      <a16:creationId xmlns:a16="http://schemas.microsoft.com/office/drawing/2014/main" id="{F5B39E2C-21B6-4A0A-B6FB-26A0364CB7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936562" y="1314055"/>
                  <a:ext cx="1123950" cy="1123950"/>
                </a:xfrm>
                <a:prstGeom prst="rect">
                  <a:avLst/>
                </a:prstGeom>
              </p:spPr>
            </p:pic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A00CC2F-D7E2-4743-9681-E6418D9F76FF}"/>
                    </a:ext>
                  </a:extLst>
                </p:cNvPr>
                <p:cNvSpPr txBox="1"/>
                <p:nvPr/>
              </p:nvSpPr>
              <p:spPr>
                <a:xfrm>
                  <a:off x="2082079" y="1287457"/>
                  <a:ext cx="635062" cy="3107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solidFill>
                        <a:schemeClr val="bg1"/>
                      </a:solidFill>
                    </a:rPr>
                    <a:t>Fig 1A</a:t>
                  </a:r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830C189-94BF-4127-BE35-53331066739B}"/>
                    </a:ext>
                  </a:extLst>
                </p:cNvPr>
                <p:cNvSpPr txBox="1"/>
                <p:nvPr/>
              </p:nvSpPr>
              <p:spPr>
                <a:xfrm>
                  <a:off x="3060512" y="1287457"/>
                  <a:ext cx="627504" cy="3107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solidFill>
                        <a:schemeClr val="bg1"/>
                      </a:solidFill>
                    </a:rPr>
                    <a:t>Fig 1B</a:t>
                  </a:r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833AE5D-080D-4454-9690-AA117912534E}"/>
                  </a:ext>
                </a:extLst>
              </p:cNvPr>
              <p:cNvSpPr/>
              <p:nvPr/>
            </p:nvSpPr>
            <p:spPr>
              <a:xfrm>
                <a:off x="2251906" y="1246299"/>
                <a:ext cx="2395116" cy="1364774"/>
              </a:xfrm>
              <a:prstGeom prst="rect">
                <a:avLst/>
              </a:prstGeom>
              <a:noFill/>
              <a:ln w="190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2A13E11-4885-4D3E-B573-9ED902D2F4F1}"/>
                </a:ext>
              </a:extLst>
            </p:cNvPr>
            <p:cNvGrpSpPr/>
            <p:nvPr/>
          </p:nvGrpSpPr>
          <p:grpSpPr>
            <a:xfrm>
              <a:off x="2297948" y="3102739"/>
              <a:ext cx="2424425" cy="1364774"/>
              <a:chOff x="2031248" y="3013839"/>
              <a:chExt cx="2424425" cy="1364774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C9D1189C-563F-4A29-8133-0068B25CF0FE}"/>
                  </a:ext>
                </a:extLst>
              </p:cNvPr>
              <p:cNvGrpSpPr/>
              <p:nvPr/>
            </p:nvGrpSpPr>
            <p:grpSpPr>
              <a:xfrm>
                <a:off x="2031248" y="3081521"/>
                <a:ext cx="2424425" cy="1229411"/>
                <a:chOff x="2594813" y="2990887"/>
                <a:chExt cx="3172711" cy="1687212"/>
              </a:xfrm>
            </p:grpSpPr>
            <p:pic>
              <p:nvPicPr>
                <p:cNvPr id="21" name="Picture 20" descr="A close up of a door&#10;&#10;Description generated with high confidence">
                  <a:extLst>
                    <a:ext uri="{FF2B5EF4-FFF2-40B4-BE49-F238E27FC236}">
                      <a16:creationId xmlns:a16="http://schemas.microsoft.com/office/drawing/2014/main" id="{102A7ED5-EDF5-43E6-B16A-8F48E672ED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080312" y="2990887"/>
                  <a:ext cx="1687212" cy="1687212"/>
                </a:xfrm>
                <a:prstGeom prst="rect">
                  <a:avLst/>
                </a:prstGeom>
              </p:spPr>
            </p:pic>
            <p:pic>
              <p:nvPicPr>
                <p:cNvPr id="23" name="Picture 22" descr="A picture containing device, gauge&#10;&#10;Description generated with very high confidence">
                  <a:extLst>
                    <a:ext uri="{FF2B5EF4-FFF2-40B4-BE49-F238E27FC236}">
                      <a16:creationId xmlns:a16="http://schemas.microsoft.com/office/drawing/2014/main" id="{BF6B222D-81E4-43B8-AC61-75877F4034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594813" y="3014285"/>
                  <a:ext cx="1657350" cy="1657350"/>
                </a:xfrm>
                <a:prstGeom prst="rect">
                  <a:avLst/>
                </a:prstGeom>
              </p:spPr>
            </p:pic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5834BD5-75C5-4943-A3EC-567352581B19}"/>
                  </a:ext>
                </a:extLst>
              </p:cNvPr>
              <p:cNvSpPr txBox="1"/>
              <p:nvPr/>
            </p:nvSpPr>
            <p:spPr>
              <a:xfrm>
                <a:off x="2251906" y="3192457"/>
                <a:ext cx="696344" cy="346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Fig 1C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BA47304-F800-4708-83D3-40684BD52BCE}"/>
                  </a:ext>
                </a:extLst>
              </p:cNvPr>
              <p:cNvSpPr txBox="1"/>
              <p:nvPr/>
            </p:nvSpPr>
            <p:spPr>
              <a:xfrm>
                <a:off x="3336903" y="3192457"/>
                <a:ext cx="715580" cy="346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Fig 1D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2178E15-4F86-48DF-8548-8DF1B37B2306}"/>
                  </a:ext>
                </a:extLst>
              </p:cNvPr>
              <p:cNvSpPr/>
              <p:nvPr/>
            </p:nvSpPr>
            <p:spPr>
              <a:xfrm>
                <a:off x="2031248" y="3013839"/>
                <a:ext cx="2395116" cy="1364774"/>
              </a:xfrm>
              <a:prstGeom prst="rect">
                <a:avLst/>
              </a:prstGeom>
              <a:noFill/>
              <a:ln w="190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16C74FD-8329-4494-9AED-9EBD963315AD}"/>
                </a:ext>
              </a:extLst>
            </p:cNvPr>
            <p:cNvSpPr txBox="1"/>
            <p:nvPr/>
          </p:nvSpPr>
          <p:spPr>
            <a:xfrm>
              <a:off x="4983696" y="1088605"/>
              <a:ext cx="3320894" cy="1577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67" b="1" u="sng" dirty="0"/>
                <a:t>Without</a:t>
              </a:r>
              <a:r>
                <a:rPr lang="en-US" sz="1867" b="1" dirty="0"/>
                <a:t> dielectric templating:</a:t>
              </a:r>
            </a:p>
            <a:p>
              <a:pPr marL="380990" indent="-143930">
                <a:buFont typeface="Wingdings" panose="05000000000000000000" pitchFamily="2" charset="2"/>
                <a:buChar char="§"/>
              </a:pPr>
              <a:r>
                <a:rPr lang="en-US" sz="1867" dirty="0"/>
                <a:t>Fig1A – 3 passes of silver ink</a:t>
              </a:r>
            </a:p>
            <a:p>
              <a:pPr marL="380990" indent="-143930">
                <a:buFont typeface="Wingdings" panose="05000000000000000000" pitchFamily="2" charset="2"/>
                <a:buChar char="§"/>
              </a:pPr>
              <a:r>
                <a:rPr lang="en-US" sz="1867" dirty="0"/>
                <a:t>Fig1B – 18 passes of silver ink</a:t>
              </a:r>
            </a:p>
            <a:p>
              <a:pPr marL="380990" indent="-143930">
                <a:buFont typeface="Wingdings" panose="05000000000000000000" pitchFamily="2" charset="2"/>
                <a:buChar char="§"/>
              </a:pPr>
              <a:r>
                <a:rPr lang="en-US" sz="1867" dirty="0"/>
                <a:t>Trace height fails to build in z-direction effectively (~max 5 um)</a:t>
              </a:r>
            </a:p>
            <a:p>
              <a:pPr marL="380990" indent="-143930">
                <a:buFont typeface="Wingdings" panose="05000000000000000000" pitchFamily="2" charset="2"/>
                <a:buChar char="§"/>
              </a:pPr>
              <a:r>
                <a:rPr lang="en-US" sz="1867" dirty="0"/>
                <a:t>Trace width continues to spread (0.55mm to 0.80mm)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8C5FA19-7B1A-468C-ABC2-D3259C7A942E}"/>
                </a:ext>
              </a:extLst>
            </p:cNvPr>
            <p:cNvSpPr txBox="1"/>
            <p:nvPr/>
          </p:nvSpPr>
          <p:spPr>
            <a:xfrm>
              <a:off x="4983696" y="2958191"/>
              <a:ext cx="3320894" cy="1362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67" b="1" u="sng" dirty="0"/>
                <a:t>With</a:t>
              </a:r>
              <a:r>
                <a:rPr lang="en-US" sz="1867" b="1" dirty="0"/>
                <a:t> dielectric templating:</a:t>
              </a:r>
            </a:p>
            <a:p>
              <a:pPr marL="380990" indent="-143930">
                <a:buFont typeface="Wingdings" panose="05000000000000000000" pitchFamily="2" charset="2"/>
                <a:buChar char="§"/>
              </a:pPr>
              <a:r>
                <a:rPr lang="en-US" sz="1867" dirty="0"/>
                <a:t>Fig1C – 3 passes of silver ink</a:t>
              </a:r>
            </a:p>
            <a:p>
              <a:pPr marL="380990" indent="-143930">
                <a:buFont typeface="Wingdings" panose="05000000000000000000" pitchFamily="2" charset="2"/>
                <a:buChar char="§"/>
              </a:pPr>
              <a:r>
                <a:rPr lang="en-US" sz="1867" dirty="0"/>
                <a:t>Fig1D – 18 passes of silver ink</a:t>
              </a:r>
            </a:p>
            <a:p>
              <a:pPr marL="380990" indent="-143930">
                <a:buFont typeface="Wingdings" panose="05000000000000000000" pitchFamily="2" charset="2"/>
                <a:buChar char="§"/>
              </a:pPr>
              <a:r>
                <a:rPr lang="en-US" sz="1867" dirty="0"/>
                <a:t>Trace height builds effectively in z-direction (~24 um)</a:t>
              </a:r>
            </a:p>
            <a:p>
              <a:pPr marL="380990" indent="-143930">
                <a:buFont typeface="Wingdings" panose="05000000000000000000" pitchFamily="2" charset="2"/>
                <a:buChar char="§"/>
              </a:pPr>
              <a:r>
                <a:rPr lang="en-US" sz="1867" dirty="0"/>
                <a:t>Trace width is maintained (0.40mm)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9917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61035-B4CB-30BB-7024-196947FC6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/>
              <a:t>Post Print Process</a:t>
            </a:r>
          </a:p>
        </p:txBody>
      </p:sp>
      <p:pic>
        <p:nvPicPr>
          <p:cNvPr id="4" name="Content Placeholder 3" descr="A close up of a circuit board&#10;&#10;Description automatically generated">
            <a:extLst>
              <a:ext uri="{FF2B5EF4-FFF2-40B4-BE49-F238E27FC236}">
                <a16:creationId xmlns:a16="http://schemas.microsoft.com/office/drawing/2014/main" id="{F11910CC-381A-28E9-DEF7-B4C16BAD97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 rot="5400000">
            <a:off x="-853411" y="853410"/>
            <a:ext cx="6858000" cy="5151179"/>
          </a:xfrm>
          <a:prstGeom prst="rect">
            <a:avLst/>
          </a:prstGeom>
        </p:spPr>
      </p:pic>
      <p:cxnSp>
        <p:nvCxnSpPr>
          <p:cNvPr id="15" name="Straight Connector 12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5532280-2520-BD6E-17E0-467013FFB266}"/>
              </a:ext>
            </a:extLst>
          </p:cNvPr>
          <p:cNvSpPr txBox="1"/>
          <p:nvPr/>
        </p:nvSpPr>
        <p:spPr>
          <a:xfrm>
            <a:off x="5868557" y="2551176"/>
            <a:ext cx="5444382" cy="35912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Solder Mask Procedure</a:t>
            </a:r>
            <a:br>
              <a:rPr lang="en-US" sz="2000" dirty="0"/>
            </a:b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Protects a printed circuit against oxidations/prevents solder bridges between solder pads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Widely used in reflow soldering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Printed by ElectroUV3D printer, same process as dielectric ink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A1F08A3-6813-E295-242B-71E04C753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55598" y="6356350"/>
            <a:ext cx="32543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ChemCubed ~833.243.6333 ~ info@chemcubed.com</a:t>
            </a:r>
          </a:p>
        </p:txBody>
      </p:sp>
      <p:pic>
        <p:nvPicPr>
          <p:cNvPr id="7" name="Picture 6" descr="A logo for a company&#10;&#10;Description automatically generated">
            <a:extLst>
              <a:ext uri="{FF2B5EF4-FFF2-40B4-BE49-F238E27FC236}">
                <a16:creationId xmlns:a16="http://schemas.microsoft.com/office/drawing/2014/main" id="{CCB124FA-9FA1-B42A-5004-334686407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9569" y="5897913"/>
            <a:ext cx="688470" cy="79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66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3BBAA-E50C-D306-65C1-260217D1DF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497" y="962384"/>
            <a:ext cx="4500562" cy="1095468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Who We </a:t>
            </a:r>
            <a:r>
              <a:rPr lang="en-US" sz="4800" dirty="0"/>
              <a:t>A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 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B6C33B6-D906-33C7-9F64-4FABB4B358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5059" y="347248"/>
            <a:ext cx="7037898" cy="3544015"/>
          </a:xfrm>
        </p:spPr>
        <p:txBody>
          <a:bodyPr vert="horz" wrap="square" lIns="0" tIns="0" rIns="0" bIns="0" rtlCol="0" anchor="t">
            <a:normAutofit lnSpcReduction="10000"/>
          </a:bodyPr>
          <a:lstStyle/>
          <a:p>
            <a:pPr marL="388610" indent="-228600" algn="l">
              <a:buClr>
                <a:srgbClr val="404FA8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Research, development and manufacturing company of specialty materials for Additive Manufacturing (3D Printing)</a:t>
            </a:r>
          </a:p>
          <a:p>
            <a:pPr marL="388610" indent="-228600" algn="l">
              <a:buClr>
                <a:srgbClr val="404FA8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Technical and business professionals with over 25 years experience in the printing industry</a:t>
            </a:r>
          </a:p>
          <a:p>
            <a:pPr marL="388610" indent="-228600" algn="l">
              <a:buClr>
                <a:srgbClr val="404FA8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Focused on end-use applications for the material properties and the final product specifications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AC9E72-5493-7F6C-890F-1E5374E0B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2697" y="6110088"/>
            <a:ext cx="4046351" cy="482511"/>
          </a:xfrm>
        </p:spPr>
        <p:txBody>
          <a:bodyPr vert="horz" wrap="square" lIns="0" tIns="0" rIns="0" bIns="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en-US" sz="14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ChemCubed ~833.243.6333 ~ info@chemcubed.com</a:t>
            </a:r>
          </a:p>
        </p:txBody>
      </p:sp>
      <p:pic>
        <p:nvPicPr>
          <p:cNvPr id="5" name="Picture 4" descr="A white airplane with blue writing&#10;&#10;Description automatically generated">
            <a:extLst>
              <a:ext uri="{FF2B5EF4-FFF2-40B4-BE49-F238E27FC236}">
                <a16:creationId xmlns:a16="http://schemas.microsoft.com/office/drawing/2014/main" id="{F77563A9-62E3-4544-AA7A-213B4F7754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40" r="18102" b="1"/>
          <a:stretch/>
        </p:blipFill>
        <p:spPr>
          <a:xfrm>
            <a:off x="0" y="2695668"/>
            <a:ext cx="12191980" cy="4196491"/>
          </a:xfrm>
          <a:custGeom>
            <a:avLst/>
            <a:gdLst/>
            <a:ahLst/>
            <a:cxnLst/>
            <a:rect l="l" t="t" r="r" b="b"/>
            <a:pathLst>
              <a:path w="12192000" h="4196491">
                <a:moveTo>
                  <a:pt x="0" y="0"/>
                </a:moveTo>
                <a:lnTo>
                  <a:pt x="12192000" y="0"/>
                </a:lnTo>
                <a:lnTo>
                  <a:pt x="12192000" y="4196491"/>
                </a:lnTo>
                <a:lnTo>
                  <a:pt x="0" y="4196491"/>
                </a:lnTo>
                <a:close/>
              </a:path>
            </a:pathLst>
          </a:custGeom>
        </p:spPr>
      </p:pic>
      <p:pic>
        <p:nvPicPr>
          <p:cNvPr id="7" name="Picture 6" descr="A logo for a company&#10;&#10;Description automatically generated">
            <a:extLst>
              <a:ext uri="{FF2B5EF4-FFF2-40B4-BE49-F238E27FC236}">
                <a16:creationId xmlns:a16="http://schemas.microsoft.com/office/drawing/2014/main" id="{AA5A06D8-6295-0558-4E3D-C5447A9F2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25" y="5908431"/>
            <a:ext cx="688470" cy="79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447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FA5BD68-72B6-52E3-EFCD-BE95B406956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1241186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Substrates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67E169-CB34-DC83-C8F7-670CA6723AAD}"/>
              </a:ext>
            </a:extLst>
          </p:cNvPr>
          <p:cNvSpPr/>
          <p:nvPr/>
        </p:nvSpPr>
        <p:spPr>
          <a:xfrm>
            <a:off x="951988" y="2537098"/>
            <a:ext cx="3200400" cy="2560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8619" indent="-342900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FR4 board</a:t>
            </a:r>
          </a:p>
          <a:p>
            <a:pPr marL="388619" indent="-342900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Liquid Crystal Polymer (LCP)</a:t>
            </a:r>
          </a:p>
          <a:p>
            <a:pPr marL="388619" indent="-342900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Polyester (PET)</a:t>
            </a:r>
          </a:p>
          <a:p>
            <a:pPr marL="388619" indent="-342900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Polycarbonate</a:t>
            </a:r>
          </a:p>
          <a:p>
            <a:pPr marL="388619" indent="-342900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Polyimide Film (Kapton)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92B0F1-2D70-EA3E-CC02-5F7F0E59CC66}"/>
              </a:ext>
            </a:extLst>
          </p:cNvPr>
          <p:cNvSpPr/>
          <p:nvPr/>
        </p:nvSpPr>
        <p:spPr>
          <a:xfrm>
            <a:off x="4699698" y="2423319"/>
            <a:ext cx="3200400" cy="2560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8619" indent="-342900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Glass</a:t>
            </a:r>
          </a:p>
          <a:p>
            <a:pPr marL="388619" indent="-342900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ITO coated glass</a:t>
            </a:r>
          </a:p>
          <a:p>
            <a:pPr marL="388619" indent="-342900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Ceramic</a:t>
            </a:r>
          </a:p>
          <a:p>
            <a:pPr marL="388619" indent="-342900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Foil / Metal</a:t>
            </a:r>
          </a:p>
          <a:p>
            <a:pPr marL="388619" indent="-342900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Paper / Coated Paper</a:t>
            </a:r>
          </a:p>
          <a:p>
            <a:pPr marL="388619" indent="-342900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Label stock</a:t>
            </a:r>
          </a:p>
          <a:p>
            <a:pPr marL="388619" indent="-342900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D39140-A7D4-D7AE-6C2F-9DE5C7D44A1D}"/>
              </a:ext>
            </a:extLst>
          </p:cNvPr>
          <p:cNvSpPr txBox="1"/>
          <p:nvPr/>
        </p:nvSpPr>
        <p:spPr>
          <a:xfrm>
            <a:off x="1637892" y="1658309"/>
            <a:ext cx="8523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Rigid, Flexible and Rigid/Flex* planar materials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ED06B7-6630-6FAD-6C64-82AB66D34E72}"/>
              </a:ext>
            </a:extLst>
          </p:cNvPr>
          <p:cNvSpPr txBox="1"/>
          <p:nvPr/>
        </p:nvSpPr>
        <p:spPr>
          <a:xfrm>
            <a:off x="7487192" y="5097418"/>
            <a:ext cx="3461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*Rigid material may be printed on flexible substrates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7E19D04-EC5D-009B-1EA3-1364A3297F43}"/>
              </a:ext>
            </a:extLst>
          </p:cNvPr>
          <p:cNvGrpSpPr/>
          <p:nvPr/>
        </p:nvGrpSpPr>
        <p:grpSpPr>
          <a:xfrm>
            <a:off x="8103683" y="2423319"/>
            <a:ext cx="2239212" cy="2560320"/>
            <a:chOff x="450610" y="2103519"/>
            <a:chExt cx="2239212" cy="2234090"/>
          </a:xfrm>
        </p:grpSpPr>
        <p:pic>
          <p:nvPicPr>
            <p:cNvPr id="10" name="Picture 9" descr="A picture containing sitting, blue, brown, white&#10;&#10;Description automatically generated">
              <a:extLst>
                <a:ext uri="{FF2B5EF4-FFF2-40B4-BE49-F238E27FC236}">
                  <a16:creationId xmlns:a16="http://schemas.microsoft.com/office/drawing/2014/main" id="{8678DA91-ED04-E2FF-AFBD-F332C316C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0610" y="3221303"/>
              <a:ext cx="1121974" cy="111630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88CE003-BE43-DDA9-1B98-E71D0FE30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610" y="2103519"/>
              <a:ext cx="1124716" cy="111778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B77F6A8-D2C2-C8C8-530B-CFC2EDC1E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5106" y="2104997"/>
              <a:ext cx="1124716" cy="1116306"/>
            </a:xfrm>
            <a:prstGeom prst="rect">
              <a:avLst/>
            </a:prstGeom>
          </p:spPr>
        </p:pic>
        <p:pic>
          <p:nvPicPr>
            <p:cNvPr id="13" name="Picture 12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BA66AECD-2731-4AE1-F5A9-54A282583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67849" y="3221303"/>
              <a:ext cx="1119232" cy="1116306"/>
            </a:xfrm>
            <a:prstGeom prst="rect">
              <a:avLst/>
            </a:prstGeom>
          </p:spPr>
        </p:pic>
      </p:grpSp>
      <p:pic>
        <p:nvPicPr>
          <p:cNvPr id="2" name="Picture 1" descr="A logo for a company&#10;&#10;Description automatically generated">
            <a:extLst>
              <a:ext uri="{FF2B5EF4-FFF2-40B4-BE49-F238E27FC236}">
                <a16:creationId xmlns:a16="http://schemas.microsoft.com/office/drawing/2014/main" id="{39A3F438-3F7A-BD14-C55F-B20244A61C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557" y="5750634"/>
            <a:ext cx="688470" cy="793860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D9B4BD8-D999-E25B-FE2C-16736E77993E}"/>
              </a:ext>
            </a:extLst>
          </p:cNvPr>
          <p:cNvSpPr>
            <a:spLocks/>
          </p:cNvSpPr>
          <p:nvPr/>
        </p:nvSpPr>
        <p:spPr>
          <a:xfrm>
            <a:off x="1194513" y="5901498"/>
            <a:ext cx="3947908" cy="49213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defTabSz="740664">
              <a:spcAft>
                <a:spcPts val="486"/>
              </a:spcAft>
            </a:pPr>
            <a:r>
              <a:rPr lang="en-US" sz="1296" b="1" kern="1200" dirty="0">
                <a:solidFill>
                  <a:schemeClr val="bg1">
                    <a:lumMod val="95000"/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ChemCubed ~833.243.6333 ~ info@chemcubed.com</a:t>
            </a:r>
            <a:endParaRPr lang="en-US" sz="1600" b="1" kern="1200" dirty="0">
              <a:solidFill>
                <a:schemeClr val="bg1">
                  <a:lumMod val="95000"/>
                  <a:alpha val="8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050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ustom 2-layer board ready for component mounting&#10;&#10;">
            <a:extLst>
              <a:ext uri="{FF2B5EF4-FFF2-40B4-BE49-F238E27FC236}">
                <a16:creationId xmlns:a16="http://schemas.microsoft.com/office/drawing/2014/main" id="{2DB8D4FD-C3BD-A77F-2C9A-8A8FC9AFD8A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979809" y="1060435"/>
            <a:ext cx="1732452" cy="2689226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5" name="Content Placeholder 4" descr="A close-up of a circuit board&#10;&#10;Description automatically generated">
            <a:extLst>
              <a:ext uri="{FF2B5EF4-FFF2-40B4-BE49-F238E27FC236}">
                <a16:creationId xmlns:a16="http://schemas.microsoft.com/office/drawing/2014/main" id="{F8048B57-46C7-3C0E-B429-071B8F48B2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0800000">
            <a:off x="838200" y="1538822"/>
            <a:ext cx="7655540" cy="4505653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AA4A01-070D-E9AA-CF30-83FB41CBB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1422" y="3242538"/>
            <a:ext cx="2689225" cy="2801938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16FB18-5C66-69D6-645A-DE20FFD01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Multi-layer Processes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EC8D61-77FE-BB05-7091-C38681ACC536}"/>
              </a:ext>
            </a:extLst>
          </p:cNvPr>
          <p:cNvSpPr txBox="1"/>
          <p:nvPr/>
        </p:nvSpPr>
        <p:spPr>
          <a:xfrm>
            <a:off x="0" y="6297561"/>
            <a:ext cx="12188952" cy="56043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9FE06A1-BA88-7323-F84D-318348563D9C}"/>
              </a:ext>
            </a:extLst>
          </p:cNvPr>
          <p:cNvSpPr>
            <a:spLocks/>
          </p:cNvSpPr>
          <p:nvPr/>
        </p:nvSpPr>
        <p:spPr>
          <a:xfrm>
            <a:off x="1356745" y="6297561"/>
            <a:ext cx="3947908" cy="49213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defTabSz="740664">
              <a:spcAft>
                <a:spcPts val="486"/>
              </a:spcAft>
            </a:pPr>
            <a:r>
              <a:rPr lang="en-US" sz="1296" b="1" kern="1200" dirty="0">
                <a:solidFill>
                  <a:schemeClr val="bg1">
                    <a:lumMod val="95000"/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ChemCubed ~833.243.6333 ~ info@chemcubed.com</a:t>
            </a:r>
            <a:endParaRPr lang="en-US" sz="1600" b="1" kern="1200" dirty="0">
              <a:solidFill>
                <a:schemeClr val="bg1">
                  <a:lumMod val="95000"/>
                  <a:alpha val="8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A logo for a company&#10;&#10;Description automatically generated">
            <a:extLst>
              <a:ext uri="{FF2B5EF4-FFF2-40B4-BE49-F238E27FC236}">
                <a16:creationId xmlns:a16="http://schemas.microsoft.com/office/drawing/2014/main" id="{21CED7ED-03AE-0872-8D6E-04D9ACBADD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48" y="6012617"/>
            <a:ext cx="688470" cy="79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60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B6CB4C-F9E3-6004-D615-8E5A7E908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Applications	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E7F7834-AFE0-C82C-447B-51768A1EE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51" y="1891969"/>
            <a:ext cx="7068440" cy="3784211"/>
          </a:xfrm>
        </p:spPr>
        <p:txBody>
          <a:bodyPr anchor="ctr">
            <a:normAutofit/>
          </a:bodyPr>
          <a:lstStyle/>
          <a:p>
            <a:r>
              <a:rPr lang="en-US" sz="2000" dirty="0"/>
              <a:t>Printed circuitry/circuit boards/electronics packaging</a:t>
            </a:r>
          </a:p>
          <a:p>
            <a:r>
              <a:rPr lang="en-US" sz="2000" dirty="0"/>
              <a:t>Displays</a:t>
            </a:r>
          </a:p>
          <a:p>
            <a:r>
              <a:rPr lang="en-US" sz="2000" dirty="0"/>
              <a:t>Flexible hybrid electronics, writing harnesses</a:t>
            </a:r>
          </a:p>
          <a:p>
            <a:r>
              <a:rPr lang="en-US" sz="2000" dirty="0"/>
              <a:t>Passive components (resistors, capacitors, inductors)</a:t>
            </a:r>
          </a:p>
          <a:p>
            <a:r>
              <a:rPr lang="en-US" sz="2000" dirty="0"/>
              <a:t>RFID, sensors, shielding and antennae applications</a:t>
            </a:r>
          </a:p>
          <a:p>
            <a:r>
              <a:rPr lang="en-US" sz="2000" dirty="0"/>
              <a:t>Semiconductor manufacturing</a:t>
            </a:r>
          </a:p>
          <a:p>
            <a:r>
              <a:rPr lang="en-US" sz="2000" dirty="0"/>
              <a:t>Photovoltaics</a:t>
            </a:r>
          </a:p>
          <a:p>
            <a:r>
              <a:rPr lang="en-US" sz="2000" dirty="0"/>
              <a:t>Wearables</a:t>
            </a:r>
          </a:p>
        </p:txBody>
      </p:sp>
      <p:pic>
        <p:nvPicPr>
          <p:cNvPr id="6" name="Picture 4" descr="Close-up of circuit board">
            <a:extLst>
              <a:ext uri="{FF2B5EF4-FFF2-40B4-BE49-F238E27FC236}">
                <a16:creationId xmlns:a16="http://schemas.microsoft.com/office/drawing/2014/main" id="{0BEE9E70-7C02-C343-E139-53D9B6BF87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2"/>
          <a:stretch/>
        </p:blipFill>
        <p:spPr>
          <a:xfrm>
            <a:off x="7823647" y="1790322"/>
            <a:ext cx="4039899" cy="4539804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7" name="Picture 6" descr="A logo for a company&#10;&#10;Description automatically generated">
            <a:extLst>
              <a:ext uri="{FF2B5EF4-FFF2-40B4-BE49-F238E27FC236}">
                <a16:creationId xmlns:a16="http://schemas.microsoft.com/office/drawing/2014/main" id="{0E864A67-0726-C609-C885-CBAD96CE9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57" y="5750634"/>
            <a:ext cx="688470" cy="793860"/>
          </a:xfrm>
          <a:prstGeom prst="rect">
            <a:avLst/>
          </a:prstGeom>
        </p:spPr>
      </p:pic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A116AEB8-7A6C-087D-9C94-DB79C082E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3999" y="5965001"/>
            <a:ext cx="32543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sz="11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ChemCubed ~833.243.6333 ~ info@chemcubed.com</a:t>
            </a:r>
          </a:p>
        </p:txBody>
      </p:sp>
    </p:spTree>
    <p:extLst>
      <p:ext uri="{BB962C8B-B14F-4D97-AF65-F5344CB8AC3E}">
        <p14:creationId xmlns:p14="http://schemas.microsoft.com/office/powerpoint/2010/main" val="9017176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5493CD-1AD9-36B4-5053-0C79AC5EB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Contact us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large machine with a large screen&#10;&#10;Description automatically generated with medium confidence">
            <a:extLst>
              <a:ext uri="{FF2B5EF4-FFF2-40B4-BE49-F238E27FC236}">
                <a16:creationId xmlns:a16="http://schemas.microsoft.com/office/drawing/2014/main" id="{8F90F50B-EEA0-E1E7-DF7D-B7A4CDFA39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5" b="-4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ln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25" name="Arc 24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logo for a company&#10;&#10;Description automatically generated">
            <a:extLst>
              <a:ext uri="{FF2B5EF4-FFF2-40B4-BE49-F238E27FC236}">
                <a16:creationId xmlns:a16="http://schemas.microsoft.com/office/drawing/2014/main" id="{E891F303-9055-DF65-F0CD-80B313BC7E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ln>
            <a:solidFill>
              <a:schemeClr val="accent6">
                <a:lumMod val="20000"/>
                <a:lumOff val="80000"/>
              </a:schemeClr>
            </a:solidFill>
          </a:ln>
        </p:spPr>
      </p:pic>
      <p:graphicFrame>
        <p:nvGraphicFramePr>
          <p:cNvPr id="16" name="TextBox 9">
            <a:extLst>
              <a:ext uri="{FF2B5EF4-FFF2-40B4-BE49-F238E27FC236}">
                <a16:creationId xmlns:a16="http://schemas.microsoft.com/office/drawing/2014/main" id="{6E6877B6-2052-ECCB-033A-24622B04C8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4685686"/>
              </p:ext>
            </p:extLst>
          </p:nvPr>
        </p:nvGraphicFramePr>
        <p:xfrm>
          <a:off x="555224" y="1825624"/>
          <a:ext cx="556259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660954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66D7F65-E9B6-4775-8355-D095CC73C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23EC12-0644-B905-4145-E71E69741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464399"/>
            <a:ext cx="6173262" cy="921489"/>
          </a:xfrm>
        </p:spPr>
        <p:txBody>
          <a:bodyPr anchor="b">
            <a:normAutofit/>
          </a:bodyPr>
          <a:lstStyle/>
          <a:p>
            <a:pPr algn="ctr"/>
            <a:r>
              <a:rPr lang="en-US" sz="4000" dirty="0"/>
              <a:t>Key Market Segments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39AD4-1A89-2287-039D-4076A2321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9207" y="5804455"/>
            <a:ext cx="3159644" cy="365125"/>
          </a:xfrm>
        </p:spPr>
        <p:txBody>
          <a:bodyPr vert="horz" lIns="0" tIns="0" rIns="0" bIns="0" rtlCol="0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ChemCubed ~833.243.6333 ~ info@chemcubed.com</a:t>
            </a:r>
          </a:p>
        </p:txBody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04EF9E4A-0EA8-2470-B245-CE74B5A3B3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055049"/>
              </p:ext>
            </p:extLst>
          </p:nvPr>
        </p:nvGraphicFramePr>
        <p:xfrm>
          <a:off x="1136397" y="1398404"/>
          <a:ext cx="6173262" cy="4545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A conveyor belt with robotic arms&#10;&#10;Description automatically generated">
            <a:extLst>
              <a:ext uri="{FF2B5EF4-FFF2-40B4-BE49-F238E27FC236}">
                <a16:creationId xmlns:a16="http://schemas.microsoft.com/office/drawing/2014/main" id="{AA5B6E48-AE21-811A-6FC0-3824186E12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5300" y="-12515"/>
            <a:ext cx="4076700" cy="6418631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1707E60-CEC9-4661-AA82-69242EB4B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7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035CD8-AE30-4146-96F2-036B0CE5E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logo for a company&#10;&#10;Description automatically generated">
            <a:extLst>
              <a:ext uri="{FF2B5EF4-FFF2-40B4-BE49-F238E27FC236}">
                <a16:creationId xmlns:a16="http://schemas.microsoft.com/office/drawing/2014/main" id="{7286356D-33F6-6BCD-5122-E076B8084D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964" y="5572481"/>
            <a:ext cx="688470" cy="79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15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673F91-761E-91EC-0EB6-B770085AD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988" y="341113"/>
            <a:ext cx="10044023" cy="877729"/>
          </a:xfrm>
        </p:spPr>
        <p:txBody>
          <a:bodyPr anchor="ctr">
            <a:no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Engineered for Performance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ChemCubed Brand Solutions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4D29AF7-2CBC-FC35-605B-4F5885EDED8C}"/>
              </a:ext>
            </a:extLst>
          </p:cNvPr>
          <p:cNvSpPr>
            <a:spLocks/>
          </p:cNvSpPr>
          <p:nvPr/>
        </p:nvSpPr>
        <p:spPr>
          <a:xfrm>
            <a:off x="6249210" y="2286000"/>
            <a:ext cx="5103390" cy="3526579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42061" algn="ctr" defTabSz="841248">
              <a:spcAft>
                <a:spcPts val="600"/>
              </a:spcAft>
              <a:buClr>
                <a:srgbClr val="404FA8"/>
              </a:buClr>
            </a:pPr>
            <a:endParaRPr lang="en-US" sz="2852" kern="1200" cap="all" dirty="0">
              <a:solidFill>
                <a:srgbClr val="485663"/>
              </a:solidFill>
              <a:latin typeface="+mn-lt"/>
              <a:ea typeface="+mn-ea"/>
              <a:cs typeface="+mn-cs"/>
            </a:endParaRPr>
          </a:p>
          <a:p>
            <a:pPr marL="42061" algn="ctr" defTabSz="841248">
              <a:spcAft>
                <a:spcPts val="600"/>
              </a:spcAft>
              <a:buClr>
                <a:srgbClr val="404FA8"/>
              </a:buClr>
            </a:pPr>
            <a:endParaRPr lang="en-US" sz="2800" kern="1200" cap="all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42061" algn="ctr" defTabSz="841248">
              <a:spcAft>
                <a:spcPts val="600"/>
              </a:spcAft>
              <a:buClr>
                <a:srgbClr val="404FA8"/>
              </a:buClr>
            </a:pPr>
            <a:endParaRPr lang="en-US" sz="2800" kern="1200" cap="all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42061" algn="ctr" defTabSz="841248">
              <a:spcAft>
                <a:spcPts val="600"/>
              </a:spcAft>
              <a:buClr>
                <a:srgbClr val="404FA8"/>
              </a:buClr>
            </a:pPr>
            <a:r>
              <a:rPr lang="en-US" sz="2800" kern="1200" cap="all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Multi-layer, Multi Material digital print solutions for Electronics</a:t>
            </a:r>
            <a:br>
              <a:rPr lang="en-US" sz="1656" kern="1200" cap="all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endParaRPr lang="en-US" sz="1656" kern="1200" cap="all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499261" indent="-457200" defTabSz="841248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600" kern="1200" cap="all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Nanoparticle-free silver conductive inks and dielectrics</a:t>
            </a:r>
          </a:p>
          <a:p>
            <a:pPr marL="499261" indent="-457200" defTabSz="841248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600" kern="1200" cap="all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UV 3Dprinting technology</a:t>
            </a:r>
          </a:p>
          <a:p>
            <a:pPr marL="357521" indent="-315460" defTabSz="841248">
              <a:spcAft>
                <a:spcPts val="600"/>
              </a:spcAft>
              <a:buClr>
                <a:srgbClr val="404FA8"/>
              </a:buClr>
            </a:pPr>
            <a:endParaRPr lang="en-US" sz="1656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220B258-9D01-E9A5-0218-44343F558B5A}"/>
              </a:ext>
            </a:extLst>
          </p:cNvPr>
          <p:cNvSpPr txBox="1">
            <a:spLocks/>
          </p:cNvSpPr>
          <p:nvPr/>
        </p:nvSpPr>
        <p:spPr>
          <a:xfrm>
            <a:off x="1099956" y="2653176"/>
            <a:ext cx="5103390" cy="3526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2061" indent="0" algn="ctr" defTabSz="841248">
              <a:spcBef>
                <a:spcPts val="920"/>
              </a:spcBef>
              <a:buClr>
                <a:srgbClr val="404FA8"/>
              </a:buClr>
              <a:buNone/>
            </a:pPr>
            <a:br>
              <a:rPr lang="en-US" sz="1748" kern="1200" cap="all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748" kern="1200" cap="all" baseline="300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2061" indent="0" algn="ctr" defTabSz="841248">
              <a:lnSpc>
                <a:spcPct val="100000"/>
              </a:lnSpc>
              <a:spcBef>
                <a:spcPts val="920"/>
              </a:spcBef>
              <a:buClr>
                <a:srgbClr val="404FA8"/>
              </a:buClr>
              <a:buNone/>
            </a:pPr>
            <a:r>
              <a:rPr lang="en-US" sz="2600" kern="1200" cap="all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Nanocomposite photopolymers for exponential performance</a:t>
            </a:r>
            <a:endParaRPr lang="en-US" sz="2392" kern="1200" cap="all" baseline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357521" indent="-315460" defTabSz="841248">
              <a:spcBef>
                <a:spcPts val="920"/>
              </a:spcBef>
              <a:buClr>
                <a:srgbClr val="FF0000"/>
              </a:buClr>
            </a:pPr>
            <a:r>
              <a:rPr lang="en-US" sz="2392" kern="1200" cap="all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Rigid and flexible materials</a:t>
            </a:r>
          </a:p>
          <a:p>
            <a:pPr marL="357521" indent="-315460" defTabSz="841248">
              <a:spcBef>
                <a:spcPts val="920"/>
              </a:spcBef>
              <a:buClr>
                <a:srgbClr val="FF0000"/>
              </a:buClr>
            </a:pPr>
            <a:r>
              <a:rPr lang="en-US" sz="2392" kern="1200" cap="all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Optical materials	</a:t>
            </a:r>
          </a:p>
          <a:p>
            <a:endParaRPr lang="en-US" dirty="0"/>
          </a:p>
        </p:txBody>
      </p:sp>
      <p:pic>
        <p:nvPicPr>
          <p:cNvPr id="8" name="Picture 7" descr="A logo for a company&#10;&#10;Description automatically generated">
            <a:extLst>
              <a:ext uri="{FF2B5EF4-FFF2-40B4-BE49-F238E27FC236}">
                <a16:creationId xmlns:a16="http://schemas.microsoft.com/office/drawing/2014/main" id="{721BE91C-30FD-3AC9-F78E-A683B9734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00" y="5899120"/>
            <a:ext cx="521112" cy="600883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19A5C99-5A83-4CF4-973C-44ADDA393B45}"/>
              </a:ext>
            </a:extLst>
          </p:cNvPr>
          <p:cNvSpPr txBox="1">
            <a:spLocks/>
          </p:cNvSpPr>
          <p:nvPr/>
        </p:nvSpPr>
        <p:spPr>
          <a:xfrm>
            <a:off x="1621068" y="5976606"/>
            <a:ext cx="3739431" cy="44591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41248">
              <a:spcAft>
                <a:spcPts val="552"/>
              </a:spcAft>
            </a:pPr>
            <a:r>
              <a:rPr lang="en-US" sz="1288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ChemCubed ~833.243.6333 ~ info@chemcubed.com</a:t>
            </a:r>
            <a:endParaRPr lang="en-US" sz="14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D876D7-6C33-EA29-B20B-C40374077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987" y="2242592"/>
            <a:ext cx="2799441" cy="82116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2FA711-20A4-6EFC-E519-9BAD11F7BB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441" y="1857143"/>
            <a:ext cx="3388954" cy="101668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56842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DA538E-9F8A-ED9F-5545-73B1251E3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44845"/>
            <a:ext cx="6002912" cy="1142149"/>
          </a:xfrm>
        </p:spPr>
        <p:txBody>
          <a:bodyPr anchor="b">
            <a:normAutofit/>
          </a:bodyPr>
          <a:lstStyle/>
          <a:p>
            <a:r>
              <a:rPr lang="en-US" sz="4000" dirty="0"/>
              <a:t>Printed Electronics Defined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E905806-7E28-7343-A2CD-FBF27FD5C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8299" y="6115652"/>
            <a:ext cx="4114800" cy="365125"/>
          </a:xfrm>
        </p:spPr>
        <p:txBody>
          <a:bodyPr vert="horz" lIns="0" tIns="0" rIns="0" bIns="0" rtlCol="0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ChemCubed ~833.243.6333 ~ info@chemcubed.com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close up of a chip&#10;&#10;Description automatically generated">
            <a:extLst>
              <a:ext uri="{FF2B5EF4-FFF2-40B4-BE49-F238E27FC236}">
                <a16:creationId xmlns:a16="http://schemas.microsoft.com/office/drawing/2014/main" id="{DF962755-F6FF-AD13-C91B-62CA7E7B57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7236233" y="909081"/>
            <a:ext cx="3849998" cy="5071731"/>
          </a:xfrm>
          <a:prstGeom prst="rect">
            <a:avLst/>
          </a:prstGeom>
          <a:solidFill>
            <a:schemeClr val="accent4"/>
          </a:solidFill>
        </p:spPr>
      </p:pic>
      <p:pic>
        <p:nvPicPr>
          <p:cNvPr id="4" name="Picture 3" descr="A logo for a company&#10;&#10;Description automatically generated">
            <a:extLst>
              <a:ext uri="{FF2B5EF4-FFF2-40B4-BE49-F238E27FC236}">
                <a16:creationId xmlns:a16="http://schemas.microsoft.com/office/drawing/2014/main" id="{7CBCC02D-EC8D-CB30-A921-356EFF3491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04" r="6468" b="-4"/>
          <a:stretch/>
        </p:blipFill>
        <p:spPr>
          <a:xfrm>
            <a:off x="278891" y="5908743"/>
            <a:ext cx="589408" cy="778945"/>
          </a:xfrm>
          <a:prstGeom prst="rect">
            <a:avLst/>
          </a:prstGeom>
        </p:spPr>
      </p:pic>
      <p:graphicFrame>
        <p:nvGraphicFramePr>
          <p:cNvPr id="29" name="Content Placeholder 2">
            <a:extLst>
              <a:ext uri="{FF2B5EF4-FFF2-40B4-BE49-F238E27FC236}">
                <a16:creationId xmlns:a16="http://schemas.microsoft.com/office/drawing/2014/main" id="{E1A4380B-F88D-B11E-E5FF-D9126F5FF6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7510432"/>
              </p:ext>
            </p:extLst>
          </p:nvPr>
        </p:nvGraphicFramePr>
        <p:xfrm>
          <a:off x="457200" y="1386994"/>
          <a:ext cx="6002913" cy="4553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75778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2E411-E0C2-D606-FDE7-C2AA81542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85" y="1130984"/>
            <a:ext cx="3736932" cy="37798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400" dirty="0"/>
              <a:t>Printed Electronics Methods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27213AF5-28AE-9CCA-BDD3-07709FFC43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3540619"/>
              </p:ext>
            </p:extLst>
          </p:nvPr>
        </p:nvGraphicFramePr>
        <p:xfrm>
          <a:off x="4033501" y="549275"/>
          <a:ext cx="7607638" cy="575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F7664-DBC3-6236-45E7-6B6DF5716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8078" y="6222148"/>
            <a:ext cx="2937143" cy="277505"/>
          </a:xfrm>
        </p:spPr>
        <p:txBody>
          <a:bodyPr vert="horz" lIns="0" tIns="0" rIns="0" bIns="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ChemCubed ~833.243.6333 ~ info@chemcubed.com</a:t>
            </a:r>
          </a:p>
        </p:txBody>
      </p:sp>
      <p:pic>
        <p:nvPicPr>
          <p:cNvPr id="4" name="Picture 3" descr="A logo for a company&#10;&#10;Description automatically generated">
            <a:extLst>
              <a:ext uri="{FF2B5EF4-FFF2-40B4-BE49-F238E27FC236}">
                <a16:creationId xmlns:a16="http://schemas.microsoft.com/office/drawing/2014/main" id="{CDF7F7B4-DB9D-4990-B152-ACAD61B8EE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825" y="5908431"/>
            <a:ext cx="688470" cy="79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20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84ED9B-44C8-66B2-1B8E-FCBEF02DF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Benefits of printed electronics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360DB-F6B8-5086-DBA6-48B483D7F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15249" y="6211438"/>
            <a:ext cx="3086357" cy="365125"/>
          </a:xfrm>
        </p:spPr>
        <p:txBody>
          <a:bodyPr vert="horz" lIns="0" tIns="0" rIns="0" bIns="0" rtlCol="0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ChemCubed ~833.243.6333 ~ info@chemcubed.com</a:t>
            </a:r>
          </a:p>
        </p:txBody>
      </p:sp>
      <p:pic>
        <p:nvPicPr>
          <p:cNvPr id="4" name="Picture 3" descr="A logo for a company&#10;&#10;Description automatically generated">
            <a:extLst>
              <a:ext uri="{FF2B5EF4-FFF2-40B4-BE49-F238E27FC236}">
                <a16:creationId xmlns:a16="http://schemas.microsoft.com/office/drawing/2014/main" id="{6C78B3DF-DA32-4EBE-C545-74D981F73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1385" y="5997070"/>
            <a:ext cx="688470" cy="793860"/>
          </a:xfrm>
          <a:prstGeom prst="rect">
            <a:avLst/>
          </a:prstGeom>
        </p:spPr>
      </p:pic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105BD96C-7FA1-3305-5021-2F878226CA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7472806"/>
              </p:ext>
            </p:extLst>
          </p:nvPr>
        </p:nvGraphicFramePr>
        <p:xfrm>
          <a:off x="185738" y="1575458"/>
          <a:ext cx="11757437" cy="5001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5608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4C12F-7EC6-AD74-595C-20ACF822C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12948"/>
          </a:xfrm>
          <a:solidFill>
            <a:schemeClr val="tx2"/>
          </a:solidFill>
        </p:spPr>
        <p:txBody>
          <a:bodyPr anchor="b"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Additive vs. Subtractive</a:t>
            </a:r>
            <a:br>
              <a:rPr lang="en-US" sz="1200" dirty="0">
                <a:solidFill>
                  <a:schemeClr val="bg1"/>
                </a:solidFill>
                <a:cs typeface="Arial" panose="020B0604020202020204" pitchFamily="34" charset="0"/>
              </a:rPr>
            </a:b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898EC33-8456-FEC9-219D-1D6F93396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6053" y="1677917"/>
            <a:ext cx="6588369" cy="382125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E1D72-AF76-3E50-0918-C20F66119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2285" y="6333040"/>
            <a:ext cx="4297680" cy="365125"/>
          </a:xfrm>
        </p:spPr>
        <p:txBody>
          <a:bodyPr vert="horz" lIns="0" tIns="0" rIns="0" bIns="0" rtlCol="0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0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ChemCubed ~833.243.6333 ~ info@chemcubed.com</a:t>
            </a:r>
          </a:p>
        </p:txBody>
      </p:sp>
      <p:pic>
        <p:nvPicPr>
          <p:cNvPr id="3" name="Picture 2" descr="A logo for a company&#10;&#10;Description automatically generated">
            <a:extLst>
              <a:ext uri="{FF2B5EF4-FFF2-40B4-BE49-F238E27FC236}">
                <a16:creationId xmlns:a16="http://schemas.microsoft.com/office/drawing/2014/main" id="{4F4AC02F-5B9C-49F4-3BC7-415DE2CB0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0187" y="6064140"/>
            <a:ext cx="688470" cy="793860"/>
          </a:xfrm>
          <a:prstGeom prst="rect">
            <a:avLst/>
          </a:prstGeom>
        </p:spPr>
      </p:pic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CE5AFBF4-5027-40C3-3174-7319743D07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6619525"/>
              </p:ext>
            </p:extLst>
          </p:nvPr>
        </p:nvGraphicFramePr>
        <p:xfrm>
          <a:off x="371475" y="1518373"/>
          <a:ext cx="4343400" cy="4730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857885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F73FF-231C-5DE9-46B1-E007FFB77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70270"/>
          </a:xfrm>
        </p:spPr>
        <p:txBody>
          <a:bodyPr/>
          <a:lstStyle/>
          <a:p>
            <a:pPr algn="ctr"/>
            <a:r>
              <a:rPr lang="en-US" dirty="0"/>
              <a:t>The                        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B1820-35E3-386C-ED01-A64588B7C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435395"/>
            <a:ext cx="6370932" cy="43726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cap="small" dirty="0"/>
              <a:t>The ElectroJet</a:t>
            </a:r>
            <a:r>
              <a:rPr lang="en-US" cap="small" baseline="30000" dirty="0"/>
              <a:t>TM</a:t>
            </a:r>
            <a:r>
              <a:rPr lang="en-US" cap="small" dirty="0"/>
              <a:t> brand is a culmination of high-performance materials, inkjet printing technology, and process capabilities</a:t>
            </a:r>
          </a:p>
          <a:p>
            <a:pPr marL="0" indent="0" algn="ctr">
              <a:buNone/>
            </a:pPr>
            <a:endParaRPr lang="en-US" sz="1000" cap="small" dirty="0"/>
          </a:p>
          <a:p>
            <a:pPr lvl="1"/>
            <a:r>
              <a:rPr lang="en-US" sz="2100" b="1" dirty="0">
                <a:solidFill>
                  <a:srgbClr val="FF0000">
                    <a:alpha val="60000"/>
                  </a:srgbClr>
                </a:solidFill>
              </a:rPr>
              <a:t>Materials</a:t>
            </a:r>
            <a:r>
              <a:rPr lang="en-US" sz="2100" dirty="0"/>
              <a:t> are commercially available for a wide variety of applications </a:t>
            </a:r>
          </a:p>
          <a:p>
            <a:pPr lvl="1"/>
            <a:r>
              <a:rPr lang="en-US" sz="2100" dirty="0"/>
              <a:t>Our eight-channel </a:t>
            </a:r>
            <a:r>
              <a:rPr lang="en-US" sz="2100" b="1" dirty="0">
                <a:solidFill>
                  <a:srgbClr val="FF0000">
                    <a:alpha val="60000"/>
                  </a:srgbClr>
                </a:solidFill>
              </a:rPr>
              <a:t>printers</a:t>
            </a:r>
            <a:r>
              <a:rPr lang="en-US" sz="2100" dirty="0"/>
              <a:t> provide multi-layer, multi-material electronics with unparalleled performance</a:t>
            </a:r>
          </a:p>
          <a:p>
            <a:pPr lvl="1"/>
            <a:r>
              <a:rPr lang="en-US" sz="2100" dirty="0"/>
              <a:t>Our </a:t>
            </a:r>
            <a:r>
              <a:rPr lang="en-US" sz="2100" b="1" dirty="0">
                <a:solidFill>
                  <a:srgbClr val="FF0000">
                    <a:alpha val="60000"/>
                  </a:srgbClr>
                </a:solidFill>
              </a:rPr>
              <a:t>process</a:t>
            </a:r>
            <a:r>
              <a:rPr lang="en-US" sz="2100" dirty="0"/>
              <a:t> support gets your team trained within hours; our dielectric templating supports printing accuracy &lt; 10 microns.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841E5E1-C29C-273E-8EF3-8FFE8B89E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7295" y="6000355"/>
            <a:ext cx="4825780" cy="601565"/>
          </a:xfrm>
        </p:spPr>
        <p:txBody>
          <a:bodyPr vert="horz" wrap="square" lIns="0" tIns="0" rIns="0" bIns="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en-US" sz="1600" b="1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ChemCubed ~833.243.6333 ~ info@chemcubed.com</a:t>
            </a: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0FB9CE75-D63B-AE9E-AC26-AAD5C14E8397}"/>
              </a:ext>
            </a:extLst>
          </p:cNvPr>
          <p:cNvSpPr/>
          <p:nvPr/>
        </p:nvSpPr>
        <p:spPr>
          <a:xfrm>
            <a:off x="7580916" y="1881273"/>
            <a:ext cx="4114800" cy="4114800"/>
          </a:xfrm>
          <a:prstGeom prst="triangle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logo for a company&#10;&#10;Description automatically generated">
            <a:extLst>
              <a:ext uri="{FF2B5EF4-FFF2-40B4-BE49-F238E27FC236}">
                <a16:creationId xmlns:a16="http://schemas.microsoft.com/office/drawing/2014/main" id="{A1BD0ACF-6709-CEE3-25F7-C8A3EFB3D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25" y="5908431"/>
            <a:ext cx="688470" cy="7938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944F23-1225-3D73-41B7-F2975BD27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0173" y="4631026"/>
            <a:ext cx="1578988" cy="1062333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11" name="Picture 10" descr="A picture containing food, dessert&#10;&#10;Description automatically generated">
            <a:extLst>
              <a:ext uri="{FF2B5EF4-FFF2-40B4-BE49-F238E27FC236}">
                <a16:creationId xmlns:a16="http://schemas.microsoft.com/office/drawing/2014/main" id="{5C2F9FA2-2BB2-3025-D9C0-91AB76AE9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4225" y="5551795"/>
            <a:ext cx="860339" cy="573559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C4B836-7248-588E-7C9C-075C5DFB9306}"/>
              </a:ext>
            </a:extLst>
          </p:cNvPr>
          <p:cNvSpPr txBox="1"/>
          <p:nvPr/>
        </p:nvSpPr>
        <p:spPr>
          <a:xfrm>
            <a:off x="8756375" y="3478219"/>
            <a:ext cx="1833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alpha val="60000"/>
                  </a:schemeClr>
                </a:solidFill>
              </a:rPr>
              <a:t>The trio provide a full synergistic solution for our end-user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99537B26-1232-8B29-33C9-62BD8C1212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5327" y="5328540"/>
            <a:ext cx="1235716" cy="972597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F0958B-C14F-5132-5873-B1BB0DF4BB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7589" y="4567572"/>
            <a:ext cx="2493663" cy="1403932"/>
          </a:xfrm>
          <a:prstGeom prst="rect">
            <a:avLst/>
          </a:prstGeom>
        </p:spPr>
      </p:pic>
      <p:pic>
        <p:nvPicPr>
          <p:cNvPr id="17" name="Picture 16" descr="A close-up of a bottle&#10;&#10;Description automatically generated">
            <a:extLst>
              <a:ext uri="{FF2B5EF4-FFF2-40B4-BE49-F238E27FC236}">
                <a16:creationId xmlns:a16="http://schemas.microsoft.com/office/drawing/2014/main" id="{32DA6567-F0AF-1B65-11D4-98241E1915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2294" y="1340078"/>
            <a:ext cx="1641231" cy="16412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91E367-1171-BE0F-1976-9C86F12993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3354" y="513855"/>
            <a:ext cx="2799441" cy="8211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83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{0685835B-D4D4-7544-A602-9B3093355F88}tf10001062</Template>
  <TotalTime>954</TotalTime>
  <Words>1329</Words>
  <Application>Microsoft Office PowerPoint</Application>
  <PresentationFormat>Widescreen</PresentationFormat>
  <Paragraphs>231</Paragraphs>
  <Slides>23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THE NEXT  BIG WAVE</vt:lpstr>
      <vt:lpstr>Who We Are </vt:lpstr>
      <vt:lpstr>Key Market Segments</vt:lpstr>
      <vt:lpstr>Engineered for Performance ChemCubed Brand Solutions</vt:lpstr>
      <vt:lpstr>Printed Electronics Defined</vt:lpstr>
      <vt:lpstr>Printed Electronics Methods</vt:lpstr>
      <vt:lpstr>Benefits of printed electronics</vt:lpstr>
      <vt:lpstr>Additive vs. Subtractive </vt:lpstr>
      <vt:lpstr>The                         System</vt:lpstr>
      <vt:lpstr>ElectroJetTM Materials It is more about the ink than you think</vt:lpstr>
      <vt:lpstr> ElectroJetTM Materials The difference is clear</vt:lpstr>
      <vt:lpstr>ElectroJetTM Materials  Clearly, there is a difference</vt:lpstr>
      <vt:lpstr>High Performance Dielectric – our newest ink</vt:lpstr>
      <vt:lpstr>Printing Technology</vt:lpstr>
      <vt:lpstr> </vt:lpstr>
      <vt:lpstr>High Speed, High Performance</vt:lpstr>
      <vt:lpstr>Dielectric Templating</vt:lpstr>
      <vt:lpstr>Silver trace layering effect </vt:lpstr>
      <vt:lpstr>Post Print Process</vt:lpstr>
      <vt:lpstr>PowerPoint Presentation</vt:lpstr>
      <vt:lpstr>Multi-layer Processes</vt:lpstr>
      <vt:lpstr>Applications </vt:lpstr>
      <vt:lpstr>Contact us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Beach Waves Electronics</dc:title>
  <dc:creator>Elyce Winters</dc:creator>
  <cp:lastModifiedBy>Daniel Slep</cp:lastModifiedBy>
  <cp:revision>99</cp:revision>
  <cp:lastPrinted>2023-11-20T18:07:04Z</cp:lastPrinted>
  <dcterms:created xsi:type="dcterms:W3CDTF">2023-08-08T20:22:09Z</dcterms:created>
  <dcterms:modified xsi:type="dcterms:W3CDTF">2025-12-03T17:32:31Z</dcterms:modified>
</cp:coreProperties>
</file>